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8" r:id="rId5"/>
    <p:sldId id="259" r:id="rId6"/>
    <p:sldId id="455" r:id="rId7"/>
    <p:sldId id="456" r:id="rId8"/>
    <p:sldId id="457" r:id="rId9"/>
    <p:sldId id="460" r:id="rId10"/>
    <p:sldId id="461" r:id="rId11"/>
    <p:sldId id="462" r:id="rId12"/>
    <p:sldId id="464" r:id="rId13"/>
    <p:sldId id="463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80"/>
    <a:srgbClr val="3B9E80"/>
    <a:srgbClr val="C65094"/>
    <a:srgbClr val="3A8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906" y="-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F5D05-E407-40BC-B688-8501CCACF50A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A0B23-2C30-4A55-AA1E-3C4C4E103DD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3908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B1941-9586-F31C-D4FD-8C31704F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A84D5A-1942-79B6-AC23-25C3988B6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80613-8439-2814-7569-081596FB1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11A2F-6AB6-8023-967A-8715B599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A8E0-9F50-07E6-8112-278AF0205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95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9FDFE-7739-AAF3-8CFD-644DF65BF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15BEA-7623-2A8E-D9A1-7BBC46F76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F26EC-989E-DB77-2E19-82CFC3518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C3C05-3DF6-377E-7A7E-0C79C84B6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EFD27-B328-A21F-F5DC-A0E9BDC65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5455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D68F24-4404-BBBD-1C0C-7DEB19D6C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B97143-ED44-F520-6584-B036EC7E9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D5CBD-897A-8E86-8982-76371375D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E5538-614F-66A5-A5D3-7AFA56D5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897D2-6AEF-7CAA-92AA-469B5F8EB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2066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3C22-A51C-C7F1-4843-0FD353C0D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64375-7959-F79A-1DDA-B829561D6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001B0-2F59-24A1-19BC-61583416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B9CA4-8F77-6BF2-9B1C-EA5BE8A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0F5F8-089A-012D-7DAD-2416F6CBC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9463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AB3F4-B78A-FC03-DC0C-6E95E807C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E801A-B9A3-EBA6-A7A2-4B079331E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4909C-F165-B8F1-74AB-3DA5294EF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BE01E-4A6A-A314-59A4-DBFEF693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F777-3617-58A1-6948-22F18C20D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7770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E2F61-33A9-C465-2345-C55B576B3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9A7BA-C0E4-8817-A712-01BBEAB3B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EE3BF-5659-967C-14B3-B911BB651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D2871-B413-67B1-30DC-21CC38BF5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0CD87-8534-02BA-EF74-0BF3197D1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CD14D-8AE3-32A7-9D28-B4801F57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1265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BF705-C465-BEE8-9578-F8C8225CE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FBD80-4BDA-5BDB-603E-67D5B0570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4BF21-F868-1100-0197-F58EB88BA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DF37-5793-DCD9-F53C-0C63B193BC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D1234-559D-8FA8-D525-9E7C0ED857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819471-51D3-A079-4A0D-69A1B5A20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B48640-E2BE-C151-3DF3-3FCC8F04E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23BA7E-B7B2-9601-42A1-59F56921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0247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C76AD-F658-E963-610E-52DDBCAAF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9301A-3AB5-A712-6277-1CAE59B7B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0376A-EE7E-ACC6-8013-714C6C40C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836CA-9148-6F52-DE15-161C5C587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5301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CEAD6-63A4-8563-D06E-220BCDAE0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6AFA11-52C7-8F6E-C941-DC3006AEC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567DC-1557-F143-FC8B-57FC4DF08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598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485F2-44DA-3684-5FA4-86C93D578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081B0-08D6-A563-E7E7-E96A2EC58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B57CF-F0B6-481D-73D2-84490F982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5A8DA-1E79-BBFE-54D0-5B3935C42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9EBE4-934C-C313-A585-588FE9591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C070A-D1CD-C8FB-16C2-F9C9FB4E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689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A9E82-B8C6-E622-7B5A-47B464C7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AF61B-D129-153F-6375-DCF265887C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5AC2D2-9A70-EBE0-566B-0606BEE9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4F64B-2512-B774-14B6-EBDCA7F6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CA665-A6BF-D59D-B802-BB181FB82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04667-7D96-CED4-2798-7B7D08F2A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992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21ED74-3300-4692-4949-5A1973FC4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4E097-9FB9-7215-3DEC-FF111AF30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4CEB9-7DFF-FB36-427C-48719415B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C8D0A-7500-1F30-40E9-1C27BBCA3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165C0-1D23-7C1D-DAC1-8AA9BB96B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834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6EB188-4956-F1D7-B6EE-48C281634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sp>
        <p:nvSpPr>
          <p:cNvPr id="10" name="Flowchart: Manual Input 9">
            <a:extLst>
              <a:ext uri="{FF2B5EF4-FFF2-40B4-BE49-F238E27FC236}">
                <a16:creationId xmlns:a16="http://schemas.microsoft.com/office/drawing/2014/main" id="{E2FE94C6-0D67-8D35-57C1-5372DD91C55E}"/>
              </a:ext>
            </a:extLst>
          </p:cNvPr>
          <p:cNvSpPr/>
          <p:nvPr/>
        </p:nvSpPr>
        <p:spPr>
          <a:xfrm rot="21358634">
            <a:off x="257995" y="2794765"/>
            <a:ext cx="4438541" cy="2873184"/>
          </a:xfrm>
          <a:prstGeom prst="flowChartManualInput">
            <a:avLst/>
          </a:prstGeom>
          <a:solidFill>
            <a:srgbClr val="004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918D4-FD9C-2D52-1167-BF64A54A8CAF}"/>
              </a:ext>
            </a:extLst>
          </p:cNvPr>
          <p:cNvSpPr txBox="1"/>
          <p:nvPr/>
        </p:nvSpPr>
        <p:spPr>
          <a:xfrm>
            <a:off x="488444" y="3657600"/>
            <a:ext cx="412927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hr-H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Europass mobilnost</a:t>
            </a:r>
          </a:p>
          <a:p>
            <a:pPr algn="ctr"/>
            <a:r>
              <a:rPr lang="hr-HR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 bilježenje vještina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CE591F-21C0-F896-0E39-87844179F970}"/>
              </a:ext>
            </a:extLst>
          </p:cNvPr>
          <p:cNvSpPr txBox="1"/>
          <p:nvPr/>
        </p:nvSpPr>
        <p:spPr>
          <a:xfrm>
            <a:off x="348629" y="5847212"/>
            <a:ext cx="5747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Mia Trcol</a:t>
            </a:r>
          </a:p>
          <a:p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Agencija za mobilnost i programe EU</a:t>
            </a:r>
          </a:p>
        </p:txBody>
      </p:sp>
    </p:spTree>
    <p:extLst>
      <p:ext uri="{BB962C8B-B14F-4D97-AF65-F5344CB8AC3E}">
        <p14:creationId xmlns:p14="http://schemas.microsoft.com/office/powerpoint/2010/main" val="536268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1FCDB5-77C1-751A-F3A3-202F135C7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055"/>
          <a:stretch/>
        </p:blipFill>
        <p:spPr>
          <a:xfrm rot="16622003">
            <a:off x="-1351648" y="-227712"/>
            <a:ext cx="7925439" cy="7271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218D91-C1F0-E5B1-8BFA-25711A4C474C}"/>
              </a:ext>
            </a:extLst>
          </p:cNvPr>
          <p:cNvSpPr txBox="1"/>
          <p:nvPr/>
        </p:nvSpPr>
        <p:spPr>
          <a:xfrm>
            <a:off x="1922211" y="1798044"/>
            <a:ext cx="30074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Hvala na pažnji!</a:t>
            </a:r>
            <a:endParaRPr kumimoji="0" lang="hr-HR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C0DADD-7AFB-D7D0-5A76-D069CB07A754}"/>
              </a:ext>
            </a:extLst>
          </p:cNvPr>
          <p:cNvSpPr txBox="1"/>
          <p:nvPr/>
        </p:nvSpPr>
        <p:spPr>
          <a:xfrm>
            <a:off x="8899487" y="4903956"/>
            <a:ext cx="54200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Kontakt: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mia.trcol@ampeu.hr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info@europass.hr</a:t>
            </a:r>
            <a:endParaRPr kumimoji="0" lang="hr-HR" sz="2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069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1FCDB5-77C1-751A-F3A3-202F135C7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000"/>
          <a:stretch/>
        </p:blipFill>
        <p:spPr>
          <a:xfrm rot="16622003">
            <a:off x="-2651041" y="921220"/>
            <a:ext cx="7925439" cy="46534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611717-84D9-E4D3-5D74-550F01B4D774}"/>
              </a:ext>
            </a:extLst>
          </p:cNvPr>
          <p:cNvSpPr txBox="1"/>
          <p:nvPr/>
        </p:nvSpPr>
        <p:spPr>
          <a:xfrm>
            <a:off x="448985" y="832368"/>
            <a:ext cx="3007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Europass</a:t>
            </a:r>
            <a:r>
              <a:rPr lang="hr-HR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mobilnost</a:t>
            </a:r>
            <a:endParaRPr kumimoji="0" lang="hr-HR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D3D582-7E77-28D3-52CA-BA571CBB1DD3}"/>
              </a:ext>
            </a:extLst>
          </p:cNvPr>
          <p:cNvSpPr txBox="1"/>
          <p:nvPr/>
        </p:nvSpPr>
        <p:spPr>
          <a:xfrm>
            <a:off x="4408216" y="1198128"/>
            <a:ext cx="699435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Europass mobilnost </a:t>
            </a: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 dokument u koji se bilježe znanja i vještine stečene tijekom razdoblja mobilnosti u inozemstvu ili tijekom virtualne mobilnosti: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studentske razmjene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stručnu praksu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stažiranje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stručno usavršavanje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volontiranje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 ili virtualno učenje u drugoj zemlji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Služi kao </a:t>
            </a: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potvrda i dokaz o učenju ili radu u inozemstvu</a:t>
            </a: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 uz to je i važan je dokument za prepoznavanje i bilježenje konkretnih </a:t>
            </a: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stečenih ishoda učenja.</a:t>
            </a:r>
            <a:endParaRPr kumimoji="0" lang="hr-HR" b="1" i="0" u="none" strike="noStrike" kern="1200" cap="none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959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1FCDB5-77C1-751A-F3A3-202F135C7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000"/>
          <a:stretch/>
        </p:blipFill>
        <p:spPr>
          <a:xfrm rot="16622003">
            <a:off x="-2651041" y="921220"/>
            <a:ext cx="7925439" cy="46534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611717-84D9-E4D3-5D74-550F01B4D774}"/>
              </a:ext>
            </a:extLst>
          </p:cNvPr>
          <p:cNvSpPr txBox="1"/>
          <p:nvPr/>
        </p:nvSpPr>
        <p:spPr>
          <a:xfrm>
            <a:off x="448985" y="832368"/>
            <a:ext cx="3007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Europass</a:t>
            </a:r>
            <a:r>
              <a:rPr lang="hr-HR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mobilnost</a:t>
            </a:r>
            <a:endParaRPr kumimoji="0" lang="hr-HR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D3D582-7E77-28D3-52CA-BA571CBB1DD3}"/>
              </a:ext>
            </a:extLst>
          </p:cNvPr>
          <p:cNvSpPr txBox="1"/>
          <p:nvPr/>
        </p:nvSpPr>
        <p:spPr>
          <a:xfrm>
            <a:off x="4408216" y="1198128"/>
            <a:ext cx="6994352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Dokument se može izraditi pod uvjetom da njegova izrada zadovoljava postavljene </a:t>
            </a: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kriterije za ostvarivanje kvalitetne suradnje: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mobilnost se mora provoditi </a:t>
            </a: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isključivo u inozemstvu </a:t>
            </a: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ili virtualno s </a:t>
            </a: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inozemnim partnerima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mobilnost mora biti </a:t>
            </a: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institucionalno dogovorena </a:t>
            </a: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između dviju ili više partnerskih ustanova, odnosno partnera pošiljatelja i partnera domaćina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dokument ne smije biti izdan vlasniku prije završetka aktivnosti vezanih uz mobilnost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ciljevi i zadaci </a:t>
            </a: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 aktivnostima vezanim uz mobilnost trebaju biti </a:t>
            </a: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unaprijed dogovoreni</a:t>
            </a: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jednako kao i </a:t>
            </a: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trajanje</a:t>
            </a: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</a:t>
            </a: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mentorstvo </a:t>
            </a: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 provođenju takvih aktivnosti.</a:t>
            </a:r>
          </a:p>
        </p:txBody>
      </p:sp>
    </p:spTree>
    <p:extLst>
      <p:ext uri="{BB962C8B-B14F-4D97-AF65-F5344CB8AC3E}">
        <p14:creationId xmlns:p14="http://schemas.microsoft.com/office/powerpoint/2010/main" val="988883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1FCDB5-77C1-751A-F3A3-202F135C7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000"/>
          <a:stretch/>
        </p:blipFill>
        <p:spPr>
          <a:xfrm rot="16622003">
            <a:off x="-2651041" y="921220"/>
            <a:ext cx="7925439" cy="46534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611717-84D9-E4D3-5D74-550F01B4D774}"/>
              </a:ext>
            </a:extLst>
          </p:cNvPr>
          <p:cNvSpPr txBox="1"/>
          <p:nvPr/>
        </p:nvSpPr>
        <p:spPr>
          <a:xfrm>
            <a:off x="448985" y="832368"/>
            <a:ext cx="30074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Komu je namijenjen dokument Europass mobilnost?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D3D582-7E77-28D3-52CA-BA571CBB1DD3}"/>
              </a:ext>
            </a:extLst>
          </p:cNvPr>
          <p:cNvSpPr txBox="1"/>
          <p:nvPr/>
        </p:nvSpPr>
        <p:spPr>
          <a:xfrm>
            <a:off x="4563664" y="1454160"/>
            <a:ext cx="679318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Namijenjen je svim </a:t>
            </a: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pojedincima</a:t>
            </a: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tvrtkama</a:t>
            </a: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</a:t>
            </a: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ustanovama</a:t>
            </a: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koje žele na bilo koji način sudjelovati u projektima mobilnosti i cjeloživotnog učenja.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Primjerice, ovaj dokument dobivaju učenici, studenti ili zaposlenici koje matična ustanova šalje na obrazovanje ili profesionalno usavršavanje bilo koje vrste u drugu europsku državu pri čemu nema nikakvih dobnih ni statusnih ograničenja (npr. Erasmus+). </a:t>
            </a:r>
          </a:p>
        </p:txBody>
      </p:sp>
    </p:spTree>
    <p:extLst>
      <p:ext uri="{BB962C8B-B14F-4D97-AF65-F5344CB8AC3E}">
        <p14:creationId xmlns:p14="http://schemas.microsoft.com/office/powerpoint/2010/main" val="924950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1FCDB5-77C1-751A-F3A3-202F135C7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000"/>
          <a:stretch/>
        </p:blipFill>
        <p:spPr>
          <a:xfrm rot="16622003">
            <a:off x="-2651041" y="921220"/>
            <a:ext cx="7925439" cy="46534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611717-84D9-E4D3-5D74-550F01B4D774}"/>
              </a:ext>
            </a:extLst>
          </p:cNvPr>
          <p:cNvSpPr txBox="1"/>
          <p:nvPr/>
        </p:nvSpPr>
        <p:spPr>
          <a:xfrm>
            <a:off x="448985" y="832368"/>
            <a:ext cx="30074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 čemu je vrijednost dokumenta Europass mobilnost?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D3D582-7E77-28D3-52CA-BA571CBB1DD3}"/>
              </a:ext>
            </a:extLst>
          </p:cNvPr>
          <p:cNvSpPr txBox="1"/>
          <p:nvPr/>
        </p:nvSpPr>
        <p:spPr>
          <a:xfrm>
            <a:off x="4298488" y="1600464"/>
            <a:ext cx="67931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Korisnici</a:t>
            </a: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odn. o</a:t>
            </a: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sobe koje u određenom razdoblju borave u inozemstvu radi učenja ili usavršavanja ili sudjeluju u virtualnim mobilnostima mogu jednostavno i pregledno ovim dokumentom </a:t>
            </a: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potkrijepiti znanja i kompetencije stečene tijekom sudjelovanja u projektu mobilnosti</a:t>
            </a: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Organizacije i tvrtke </a:t>
            </a: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dobivaju </a:t>
            </a: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jasan uvid u vještine </a:t>
            </a: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koje je vlasnik Europass mobilnosti stekao u stranoj zemlji. Informativnost ovog dokumenta čini ga korisnim za prijavljivanje na oglase za posao jer njegovim vlasnicima daje prednost pred drugim kandidatima, a potencijalnim je poslodavcima pouzdan pokazatelj kompetencija koje su njegovi vlasnici stekli u aktivnostima vezanim uz mobilnost.</a:t>
            </a:r>
          </a:p>
        </p:txBody>
      </p:sp>
    </p:spTree>
    <p:extLst>
      <p:ext uri="{BB962C8B-B14F-4D97-AF65-F5344CB8AC3E}">
        <p14:creationId xmlns:p14="http://schemas.microsoft.com/office/powerpoint/2010/main" val="3075077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1FCDB5-77C1-751A-F3A3-202F135C7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000"/>
          <a:stretch/>
        </p:blipFill>
        <p:spPr>
          <a:xfrm rot="16622003">
            <a:off x="-2651041" y="921220"/>
            <a:ext cx="7925439" cy="46534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611717-84D9-E4D3-5D74-550F01B4D774}"/>
              </a:ext>
            </a:extLst>
          </p:cNvPr>
          <p:cNvSpPr txBox="1"/>
          <p:nvPr/>
        </p:nvSpPr>
        <p:spPr>
          <a:xfrm>
            <a:off x="448985" y="832368"/>
            <a:ext cx="3007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Upute za izradu Europass mobilnosti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D3D582-7E77-28D3-52CA-BA571CBB1DD3}"/>
              </a:ext>
            </a:extLst>
          </p:cNvPr>
          <p:cNvSpPr txBox="1"/>
          <p:nvPr/>
        </p:nvSpPr>
        <p:spPr>
          <a:xfrm>
            <a:off x="4483415" y="1060968"/>
            <a:ext cx="679318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Hrvatski građani, odn. </a:t>
            </a:r>
            <a:r>
              <a:rPr lang="hr-HR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osobe koje na mobilnost kreću iz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Hrvatske </a:t>
            </a: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ovaj dokument izrađuju putem online aplikacije 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dostupne na </a:t>
            </a:r>
            <a:r>
              <a:rPr lang="hr-HR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www.europass.hr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potrebna registracija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dostupan vlastiti inbox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pregled nad svim dosad izrađenim dokumentima</a:t>
            </a:r>
          </a:p>
        </p:txBody>
      </p:sp>
    </p:spTree>
    <p:extLst>
      <p:ext uri="{BB962C8B-B14F-4D97-AF65-F5344CB8AC3E}">
        <p14:creationId xmlns:p14="http://schemas.microsoft.com/office/powerpoint/2010/main" val="1879741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943D5F-CDE9-52CE-6F88-5BF7C3BB5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0" t="33467" r="4976" b="18666"/>
          <a:stretch/>
        </p:blipFill>
        <p:spPr>
          <a:xfrm>
            <a:off x="3568014" y="3360844"/>
            <a:ext cx="8623986" cy="2582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1FCDB5-77C1-751A-F3A3-202F135C7B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000"/>
          <a:stretch/>
        </p:blipFill>
        <p:spPr>
          <a:xfrm rot="16622003">
            <a:off x="-2651041" y="921220"/>
            <a:ext cx="7925439" cy="46534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611717-84D9-E4D3-5D74-550F01B4D774}"/>
              </a:ext>
            </a:extLst>
          </p:cNvPr>
          <p:cNvSpPr txBox="1"/>
          <p:nvPr/>
        </p:nvSpPr>
        <p:spPr>
          <a:xfrm>
            <a:off x="448985" y="832368"/>
            <a:ext cx="3007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Upute za izradu Europass mobilnosti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D3D582-7E77-28D3-52CA-BA571CBB1DD3}"/>
              </a:ext>
            </a:extLst>
          </p:cNvPr>
          <p:cNvSpPr txBox="1"/>
          <p:nvPr/>
        </p:nvSpPr>
        <p:spPr>
          <a:xfrm>
            <a:off x="4483415" y="1060968"/>
            <a:ext cx="679318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Hrvatski građani, odn. </a:t>
            </a:r>
            <a:r>
              <a:rPr lang="hr-HR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osobe koje na mobilnost kreću iz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Hrvatske </a:t>
            </a: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ovaj dokument izrađuju putem online aplikacije 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dostupne na </a:t>
            </a:r>
            <a:r>
              <a:rPr lang="hr-HR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www.europass.hr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potrebna registracija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dostupan vlastiti inbox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pregled nad svim dosad izrađenim dokumentima</a:t>
            </a:r>
          </a:p>
        </p:txBody>
      </p:sp>
    </p:spTree>
    <p:extLst>
      <p:ext uri="{BB962C8B-B14F-4D97-AF65-F5344CB8AC3E}">
        <p14:creationId xmlns:p14="http://schemas.microsoft.com/office/powerpoint/2010/main" val="1419808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EBD26E5-19B1-4429-DEFE-80CC3C375D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5" r="2125" b="3733"/>
          <a:stretch/>
        </p:blipFill>
        <p:spPr>
          <a:xfrm>
            <a:off x="3329865" y="933500"/>
            <a:ext cx="8862135" cy="4991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1FCDB5-77C1-751A-F3A3-202F135C7B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000"/>
          <a:stretch/>
        </p:blipFill>
        <p:spPr>
          <a:xfrm rot="16622003">
            <a:off x="-2651041" y="921220"/>
            <a:ext cx="7925439" cy="46534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218D91-C1F0-E5B1-8BFA-25711A4C474C}"/>
              </a:ext>
            </a:extLst>
          </p:cNvPr>
          <p:cNvSpPr txBox="1"/>
          <p:nvPr/>
        </p:nvSpPr>
        <p:spPr>
          <a:xfrm>
            <a:off x="422595" y="728196"/>
            <a:ext cx="30074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Izrađujemo dodatne materijale za lakše snalaženje korisnika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779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1FCDB5-77C1-751A-F3A3-202F135C7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000"/>
          <a:stretch/>
        </p:blipFill>
        <p:spPr>
          <a:xfrm rot="16622003">
            <a:off x="-2651041" y="921220"/>
            <a:ext cx="7925439" cy="46534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218D91-C1F0-E5B1-8BFA-25711A4C474C}"/>
              </a:ext>
            </a:extLst>
          </p:cNvPr>
          <p:cNvSpPr txBox="1"/>
          <p:nvPr/>
        </p:nvSpPr>
        <p:spPr>
          <a:xfrm>
            <a:off x="422595" y="728196"/>
            <a:ext cx="30074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Izrađujemo dodatne materijale za lakše snalaženje korisnika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8B291-F475-7E28-C93D-4916034D08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28" t="539" r="62429" b="-857"/>
          <a:stretch/>
        </p:blipFill>
        <p:spPr>
          <a:xfrm>
            <a:off x="4180114" y="174172"/>
            <a:ext cx="6733097" cy="74082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95ECA1-519D-8C45-1017-E95E5B35F0C1}"/>
              </a:ext>
            </a:extLst>
          </p:cNvPr>
          <p:cNvSpPr/>
          <p:nvPr/>
        </p:nvSpPr>
        <p:spPr>
          <a:xfrm>
            <a:off x="10807337" y="6339840"/>
            <a:ext cx="801189" cy="322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5458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E4334537222340BAE106617CA65FBC" ma:contentTypeVersion="16" ma:contentTypeDescription="Create a new document." ma:contentTypeScope="" ma:versionID="9bde93f3513f2a986fa9e741e20b5b0e">
  <xsd:schema xmlns:xsd="http://www.w3.org/2001/XMLSchema" xmlns:xs="http://www.w3.org/2001/XMLSchema" xmlns:p="http://schemas.microsoft.com/office/2006/metadata/properties" xmlns:ns2="29e7cbdc-993c-4471-ad2e-191704afc196" xmlns:ns3="1da0a812-136f-4ea9-9d0e-4cd82503c772" targetNamespace="http://schemas.microsoft.com/office/2006/metadata/properties" ma:root="true" ma:fieldsID="7348b23ea39b8093257c64b4cdaf26ee" ns2:_="" ns3:_="">
    <xsd:import namespace="29e7cbdc-993c-4471-ad2e-191704afc196"/>
    <xsd:import namespace="1da0a812-136f-4ea9-9d0e-4cd82503c7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e7cbdc-993c-4471-ad2e-191704afc1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af183b9-26b9-4c71-8bc8-cea071d6c0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a0a812-136f-4ea9-9d0e-4cd82503c77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8443efb-bd8e-4c6f-a0e0-809438d172d5}" ma:internalName="TaxCatchAll" ma:showField="CatchAllData" ma:web="1da0a812-136f-4ea9-9d0e-4cd82503c7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a0a812-136f-4ea9-9d0e-4cd82503c772" xsi:nil="true"/>
    <lcf76f155ced4ddcb4097134ff3c332f xmlns="29e7cbdc-993c-4471-ad2e-191704afc19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C634DD-966A-427F-BF68-6A9F4B74A5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e7cbdc-993c-4471-ad2e-191704afc196"/>
    <ds:schemaRef ds:uri="1da0a812-136f-4ea9-9d0e-4cd82503c7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40F1F96-B7EE-4E56-B783-4CFEC88EC0F6}">
  <ds:schemaRefs>
    <ds:schemaRef ds:uri="1da0a812-136f-4ea9-9d0e-4cd82503c772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29e7cbdc-993c-4471-ad2e-191704afc19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73FA2DB-4186-4092-98A9-9D9E909214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451</Words>
  <Application>Microsoft Office PowerPoint</Application>
  <PresentationFormat>Widescreen</PresentationFormat>
  <Paragraphs>53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open sans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 ​ amet lorem ipsum dolor​ dolor sit amet lorem</dc:title>
  <dc:creator>Lidija Sokolić</dc:creator>
  <cp:lastModifiedBy>Mia Trcol</cp:lastModifiedBy>
  <cp:revision>14</cp:revision>
  <dcterms:created xsi:type="dcterms:W3CDTF">2023-04-25T12:03:45Z</dcterms:created>
  <dcterms:modified xsi:type="dcterms:W3CDTF">2023-11-16T12:45:58Z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0x010100FAE4334537222340BAE106617CA65FBC</vt:lpwstr>
  </property>
  <property fmtid="{D5CDD505-2E9C-101B-9397-08002B2CF9AE}" pid="3" name="MediaServiceImageTags">
    <vt:lpwstr/>
  </property>
</Properties>
</file>