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7" r:id="rId4"/>
    <p:sldId id="258" r:id="rId5"/>
    <p:sldId id="259" r:id="rId6"/>
    <p:sldId id="260" r:id="rId7"/>
    <p:sldId id="262" r:id="rId8"/>
    <p:sldId id="263" r:id="rId9"/>
    <p:sldId id="264" r:id="rId10"/>
    <p:sldId id="266" r:id="rId11"/>
  </p:sldIdLst>
  <p:sldSz cx="9144000" cy="6858000" type="screen4x3"/>
  <p:notesSz cx="6858000" cy="992663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2E7C"/>
    <a:srgbClr val="112B75"/>
    <a:srgbClr val="0F2667"/>
    <a:srgbClr val="162460"/>
    <a:srgbClr val="1622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3127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40B264-F7CA-46DE-83D5-B57DF024F7CE}" type="doc">
      <dgm:prSet loTypeId="urn:microsoft.com/office/officeart/2005/8/layout/chevron2" loCatId="process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59DF47D9-D4E9-4A31-A924-9C93B2907DC9}">
      <dgm:prSet phldrT="[Text]"/>
      <dgm:spPr/>
      <dgm:t>
        <a:bodyPr/>
        <a:lstStyle/>
        <a:p>
          <a:r>
            <a:rPr lang="hr-HR" noProof="0" dirty="0" smtClean="0"/>
            <a:t>Pravilnik</a:t>
          </a:r>
          <a:endParaRPr lang="hr-HR" noProof="0" dirty="0"/>
        </a:p>
      </dgm:t>
    </dgm:pt>
    <dgm:pt modelId="{20895F0F-BEE9-4C57-886C-4638FDC04E95}" type="parTrans" cxnId="{0AA6D8BC-9485-4B3B-BFC1-6BCDD121B9B0}">
      <dgm:prSet/>
      <dgm:spPr/>
      <dgm:t>
        <a:bodyPr/>
        <a:lstStyle/>
        <a:p>
          <a:endParaRPr lang="hr-HR" noProof="0" dirty="0"/>
        </a:p>
      </dgm:t>
    </dgm:pt>
    <dgm:pt modelId="{56A080A4-DA69-4CB8-AE46-3BEE224FC243}" type="sibTrans" cxnId="{0AA6D8BC-9485-4B3B-BFC1-6BCDD121B9B0}">
      <dgm:prSet/>
      <dgm:spPr/>
      <dgm:t>
        <a:bodyPr/>
        <a:lstStyle/>
        <a:p>
          <a:endParaRPr lang="hr-HR" noProof="0" dirty="0"/>
        </a:p>
      </dgm:t>
    </dgm:pt>
    <dgm:pt modelId="{510EF5D5-EC60-4364-A223-69B5528ED54E}">
      <dgm:prSet phldrT="[Text]"/>
      <dgm:spPr/>
      <dgm:t>
        <a:bodyPr/>
        <a:lstStyle/>
        <a:p>
          <a:r>
            <a:rPr lang="hr-HR" noProof="0" dirty="0" smtClean="0"/>
            <a:t>Poglavlje</a:t>
          </a:r>
          <a:r>
            <a:rPr lang="en-GB" noProof="0" dirty="0" smtClean="0"/>
            <a:t> </a:t>
          </a:r>
          <a:r>
            <a:rPr lang="hr-HR" noProof="0" dirty="0" smtClean="0"/>
            <a:t>IV</a:t>
          </a:r>
          <a:endParaRPr lang="hr-HR" noProof="0" dirty="0"/>
        </a:p>
      </dgm:t>
    </dgm:pt>
    <dgm:pt modelId="{B0C175E5-233F-41B7-8BD0-DECBDBDF2D11}" type="parTrans" cxnId="{CFCBDDB6-0F2D-4F8F-9394-EEDDE30DE36C}">
      <dgm:prSet/>
      <dgm:spPr/>
      <dgm:t>
        <a:bodyPr/>
        <a:lstStyle/>
        <a:p>
          <a:endParaRPr lang="hr-HR" noProof="0" dirty="0"/>
        </a:p>
      </dgm:t>
    </dgm:pt>
    <dgm:pt modelId="{98284122-F9A7-4475-887A-9B72445034C1}" type="sibTrans" cxnId="{CFCBDDB6-0F2D-4F8F-9394-EEDDE30DE36C}">
      <dgm:prSet/>
      <dgm:spPr/>
      <dgm:t>
        <a:bodyPr/>
        <a:lstStyle/>
        <a:p>
          <a:endParaRPr lang="hr-HR" noProof="0" dirty="0"/>
        </a:p>
      </dgm:t>
    </dgm:pt>
    <dgm:pt modelId="{CC78D40B-B002-45EB-A663-6E6CC2CFEE84}">
      <dgm:prSet phldrT="[Text]"/>
      <dgm:spPr/>
      <dgm:t>
        <a:bodyPr/>
        <a:lstStyle/>
        <a:p>
          <a:r>
            <a:rPr lang="hr-HR" noProof="0" dirty="0" smtClean="0"/>
            <a:t>članak</a:t>
          </a:r>
          <a:endParaRPr lang="hr-HR" noProof="0" dirty="0"/>
        </a:p>
      </dgm:t>
    </dgm:pt>
    <dgm:pt modelId="{EADBCCBD-F121-4F3F-B1CF-E49F9DF2E5E0}" type="parTrans" cxnId="{1E5C4210-DFE3-47DC-A5D7-1ADE3A883BFE}">
      <dgm:prSet/>
      <dgm:spPr/>
      <dgm:t>
        <a:bodyPr/>
        <a:lstStyle/>
        <a:p>
          <a:endParaRPr lang="hr-HR" noProof="0" dirty="0"/>
        </a:p>
      </dgm:t>
    </dgm:pt>
    <dgm:pt modelId="{77B5C461-67EB-4C42-99C1-A17BF5A89402}" type="sibTrans" cxnId="{1E5C4210-DFE3-47DC-A5D7-1ADE3A883BFE}">
      <dgm:prSet/>
      <dgm:spPr/>
      <dgm:t>
        <a:bodyPr/>
        <a:lstStyle/>
        <a:p>
          <a:endParaRPr lang="hr-HR" noProof="0" dirty="0"/>
        </a:p>
      </dgm:t>
    </dgm:pt>
    <dgm:pt modelId="{F63D0F88-81F5-45AB-8BFF-DDFE18FFE227}">
      <dgm:prSet phldrT="[Text]"/>
      <dgm:spPr/>
      <dgm:t>
        <a:bodyPr/>
        <a:lstStyle/>
        <a:p>
          <a:r>
            <a:rPr lang="hr-HR" noProof="0" dirty="0" smtClean="0"/>
            <a:t>18., 19., 20., 21., </a:t>
          </a:r>
          <a:r>
            <a:rPr lang="hr-HR" noProof="0" dirty="0" smtClean="0">
              <a:solidFill>
                <a:srgbClr val="C00000"/>
              </a:solidFill>
            </a:rPr>
            <a:t>22.</a:t>
          </a:r>
          <a:r>
            <a:rPr lang="hr-HR" noProof="0" dirty="0" smtClean="0"/>
            <a:t>, 23., 24., 25. i 26</a:t>
          </a:r>
          <a:endParaRPr lang="hr-HR" noProof="0" dirty="0"/>
        </a:p>
      </dgm:t>
    </dgm:pt>
    <dgm:pt modelId="{554AFB66-883A-4FB2-A34D-C87355B66784}" type="parTrans" cxnId="{2A152A5C-E246-4ACA-B0A5-DAAFA136E673}">
      <dgm:prSet/>
      <dgm:spPr/>
      <dgm:t>
        <a:bodyPr/>
        <a:lstStyle/>
        <a:p>
          <a:endParaRPr lang="hr-HR" noProof="0" dirty="0"/>
        </a:p>
      </dgm:t>
    </dgm:pt>
    <dgm:pt modelId="{2FF5F3FB-1439-42AC-A12E-83CCB4F8D0FC}" type="sibTrans" cxnId="{2A152A5C-E246-4ACA-B0A5-DAAFA136E673}">
      <dgm:prSet/>
      <dgm:spPr/>
      <dgm:t>
        <a:bodyPr/>
        <a:lstStyle/>
        <a:p>
          <a:endParaRPr lang="hr-HR" noProof="0" dirty="0"/>
        </a:p>
      </dgm:t>
    </dgm:pt>
    <dgm:pt modelId="{F6D7E5C1-2F9D-476A-B0C9-1BCBA5D31DDD}">
      <dgm:prSet phldrT="[Text]"/>
      <dgm:spPr/>
      <dgm:t>
        <a:bodyPr/>
        <a:lstStyle/>
        <a:p>
          <a:r>
            <a:rPr lang="hr-HR" noProof="0" dirty="0" smtClean="0"/>
            <a:t>upis</a:t>
          </a:r>
          <a:endParaRPr lang="hr-HR" noProof="0" dirty="0"/>
        </a:p>
      </dgm:t>
    </dgm:pt>
    <dgm:pt modelId="{34683ACF-625D-42AA-8B6C-DD77A4D67F3F}" type="parTrans" cxnId="{9F4B6FFC-3F08-495D-A692-55612795BAE9}">
      <dgm:prSet/>
      <dgm:spPr/>
      <dgm:t>
        <a:bodyPr/>
        <a:lstStyle/>
        <a:p>
          <a:endParaRPr lang="hr-HR" noProof="0" dirty="0"/>
        </a:p>
      </dgm:t>
    </dgm:pt>
    <dgm:pt modelId="{4663A73C-96CC-402C-A835-EEDE29F1D28F}" type="sibTrans" cxnId="{9F4B6FFC-3F08-495D-A692-55612795BAE9}">
      <dgm:prSet/>
      <dgm:spPr/>
      <dgm:t>
        <a:bodyPr/>
        <a:lstStyle/>
        <a:p>
          <a:endParaRPr lang="hr-HR" noProof="0" dirty="0"/>
        </a:p>
      </dgm:t>
    </dgm:pt>
    <dgm:pt modelId="{46A665D9-E69F-4D1F-B303-DB9A38D3CE41}">
      <dgm:prSet phldrT="[Text]"/>
      <dgm:spPr/>
      <dgm:t>
        <a:bodyPr/>
        <a:lstStyle/>
        <a:p>
          <a:r>
            <a:rPr lang="hr-HR" noProof="0" dirty="0" smtClean="0"/>
            <a:t>članak </a:t>
          </a:r>
          <a:r>
            <a:rPr lang="en-GB" noProof="0" dirty="0" smtClean="0"/>
            <a:t> </a:t>
          </a:r>
          <a:r>
            <a:rPr lang="en-GB" noProof="0" dirty="0" smtClean="0">
              <a:solidFill>
                <a:srgbClr val="C00000"/>
              </a:solidFill>
            </a:rPr>
            <a:t>27.</a:t>
          </a:r>
          <a:r>
            <a:rPr lang="en-GB" noProof="0" dirty="0" smtClean="0"/>
            <a:t> </a:t>
          </a:r>
          <a:r>
            <a:rPr lang="en-GB" noProof="0" dirty="0" err="1" smtClean="0"/>
            <a:t>i</a:t>
          </a:r>
          <a:r>
            <a:rPr lang="en-GB" noProof="0" dirty="0" smtClean="0"/>
            <a:t> </a:t>
          </a:r>
          <a:r>
            <a:rPr lang="hr-HR" noProof="0" dirty="0" smtClean="0"/>
            <a:t>28.</a:t>
          </a:r>
          <a:endParaRPr lang="hr-HR" noProof="0" dirty="0"/>
        </a:p>
      </dgm:t>
    </dgm:pt>
    <dgm:pt modelId="{2F6FDD78-549C-49D5-9533-4863987A5D16}" type="parTrans" cxnId="{CDD43C56-8532-4AE0-9380-15B143CD329E}">
      <dgm:prSet/>
      <dgm:spPr/>
      <dgm:t>
        <a:bodyPr/>
        <a:lstStyle/>
        <a:p>
          <a:endParaRPr lang="hr-HR" noProof="0" dirty="0"/>
        </a:p>
      </dgm:t>
    </dgm:pt>
    <dgm:pt modelId="{570C5022-8580-4274-A066-FAD45D991B18}" type="sibTrans" cxnId="{CDD43C56-8532-4AE0-9380-15B143CD329E}">
      <dgm:prSet/>
      <dgm:spPr/>
      <dgm:t>
        <a:bodyPr/>
        <a:lstStyle/>
        <a:p>
          <a:endParaRPr lang="hr-HR" noProof="0" dirty="0"/>
        </a:p>
      </dgm:t>
    </dgm:pt>
    <dgm:pt modelId="{6425CE9F-634D-4B2F-A820-8B3B2EFAB495}">
      <dgm:prSet/>
      <dgm:spPr/>
      <dgm:t>
        <a:bodyPr/>
        <a:lstStyle/>
        <a:p>
          <a:r>
            <a:rPr lang="hr-HR" noProof="0" dirty="0" smtClean="0"/>
            <a:t>Vrednovanje zahtjeva za upis SZ, SKOMP, SK, SIU u Registar</a:t>
          </a:r>
        </a:p>
      </dgm:t>
    </dgm:pt>
    <dgm:pt modelId="{C2734744-C170-4FC9-BBB5-84A47BB80536}" type="parTrans" cxnId="{83D90FE3-1421-47DA-8CBB-8CA7E9D77C3F}">
      <dgm:prSet/>
      <dgm:spPr/>
      <dgm:t>
        <a:bodyPr/>
        <a:lstStyle/>
        <a:p>
          <a:endParaRPr lang="hr-HR" noProof="0" dirty="0"/>
        </a:p>
      </dgm:t>
    </dgm:pt>
    <dgm:pt modelId="{1CAF80E8-F1B1-4481-AD51-62CE0A95C69B}" type="sibTrans" cxnId="{83D90FE3-1421-47DA-8CBB-8CA7E9D77C3F}">
      <dgm:prSet/>
      <dgm:spPr/>
      <dgm:t>
        <a:bodyPr/>
        <a:lstStyle/>
        <a:p>
          <a:endParaRPr lang="hr-HR" noProof="0" dirty="0"/>
        </a:p>
      </dgm:t>
    </dgm:pt>
    <dgm:pt modelId="{4CA5C312-3BA0-4873-9EF0-B31D3E435448}">
      <dgm:prSet phldrT="[Text]"/>
      <dgm:spPr/>
      <dgm:t>
        <a:bodyPr/>
        <a:lstStyle/>
        <a:p>
          <a:r>
            <a:rPr lang="hr-HR" noProof="0" dirty="0" smtClean="0"/>
            <a:t>Vrednovanje</a:t>
          </a:r>
          <a:endParaRPr lang="hr-HR" noProof="0" dirty="0"/>
        </a:p>
      </dgm:t>
    </dgm:pt>
    <dgm:pt modelId="{8B49251B-A32C-4191-9FE1-36AF56CE8E86}" type="parTrans" cxnId="{4E9CD8C5-2D77-430D-9037-BF3CAA13D30C}">
      <dgm:prSet/>
      <dgm:spPr/>
      <dgm:t>
        <a:bodyPr/>
        <a:lstStyle/>
        <a:p>
          <a:endParaRPr lang="hr-HR" noProof="0" dirty="0"/>
        </a:p>
      </dgm:t>
    </dgm:pt>
    <dgm:pt modelId="{40636D3B-D019-4F19-9BD3-A9F7E377CC60}" type="sibTrans" cxnId="{4E9CD8C5-2D77-430D-9037-BF3CAA13D30C}">
      <dgm:prSet/>
      <dgm:spPr/>
      <dgm:t>
        <a:bodyPr/>
        <a:lstStyle/>
        <a:p>
          <a:endParaRPr lang="hr-HR" noProof="0" dirty="0"/>
        </a:p>
      </dgm:t>
    </dgm:pt>
    <dgm:pt modelId="{ADCEE912-4894-4C1E-B71D-2D1296B54873}" type="pres">
      <dgm:prSet presAssocID="{C540B264-F7CA-46DE-83D5-B57DF024F7C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B714D659-B7C7-4EE7-9771-AFF97EB16A2C}" type="pres">
      <dgm:prSet presAssocID="{59DF47D9-D4E9-4A31-A924-9C93B2907DC9}" presName="composite" presStyleCnt="0"/>
      <dgm:spPr/>
    </dgm:pt>
    <dgm:pt modelId="{2D3BD391-5DD0-4D7B-8DFF-B12CF01FB095}" type="pres">
      <dgm:prSet presAssocID="{59DF47D9-D4E9-4A31-A924-9C93B2907DC9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838EC94-B637-41DF-8C78-D5EEB04587E0}" type="pres">
      <dgm:prSet presAssocID="{59DF47D9-D4E9-4A31-A924-9C93B2907DC9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FF7A7C7-F43B-4B20-B053-B8343EBB3CAE}" type="pres">
      <dgm:prSet presAssocID="{56A080A4-DA69-4CB8-AE46-3BEE224FC243}" presName="sp" presStyleCnt="0"/>
      <dgm:spPr/>
    </dgm:pt>
    <dgm:pt modelId="{7FA2CF40-A5C3-4C57-BDD4-93BD168163BA}" type="pres">
      <dgm:prSet presAssocID="{CC78D40B-B002-45EB-A663-6E6CC2CFEE84}" presName="composite" presStyleCnt="0"/>
      <dgm:spPr/>
    </dgm:pt>
    <dgm:pt modelId="{981F678F-A7F7-4B8D-8621-B7D0B831D529}" type="pres">
      <dgm:prSet presAssocID="{CC78D40B-B002-45EB-A663-6E6CC2CFEE8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F66D727-55DF-414D-89A6-476714939410}" type="pres">
      <dgm:prSet presAssocID="{CC78D40B-B002-45EB-A663-6E6CC2CFEE84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A6D0FAF-D908-474D-A50C-EE7DA4C4A2FC}" type="pres">
      <dgm:prSet presAssocID="{77B5C461-67EB-4C42-99C1-A17BF5A89402}" presName="sp" presStyleCnt="0"/>
      <dgm:spPr/>
    </dgm:pt>
    <dgm:pt modelId="{D0770C98-8297-4EE3-B470-0DBF20E780C8}" type="pres">
      <dgm:prSet presAssocID="{F6D7E5C1-2F9D-476A-B0C9-1BCBA5D31DDD}" presName="composite" presStyleCnt="0"/>
      <dgm:spPr/>
    </dgm:pt>
    <dgm:pt modelId="{98C90372-CDF4-42D8-908A-576CEB4BC13E}" type="pres">
      <dgm:prSet presAssocID="{F6D7E5C1-2F9D-476A-B0C9-1BCBA5D31DDD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1F3E437-43F9-4469-94FE-BD09D39657C6}" type="pres">
      <dgm:prSet presAssocID="{F6D7E5C1-2F9D-476A-B0C9-1BCBA5D31DDD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5781DAE-BFCC-469E-A6BC-BF4D7928944D}" type="presOf" srcId="{59DF47D9-D4E9-4A31-A924-9C93B2907DC9}" destId="{2D3BD391-5DD0-4D7B-8DFF-B12CF01FB095}" srcOrd="0" destOrd="0" presId="urn:microsoft.com/office/officeart/2005/8/layout/chevron2"/>
    <dgm:cxn modelId="{9F4B6FFC-3F08-495D-A692-55612795BAE9}" srcId="{C540B264-F7CA-46DE-83D5-B57DF024F7CE}" destId="{F6D7E5C1-2F9D-476A-B0C9-1BCBA5D31DDD}" srcOrd="2" destOrd="0" parTransId="{34683ACF-625D-42AA-8B6C-DD77A4D67F3F}" sibTransId="{4663A73C-96CC-402C-A835-EEDE29F1D28F}"/>
    <dgm:cxn modelId="{B26DAB06-5D69-455F-8959-1D954ADA12B9}" type="presOf" srcId="{C540B264-F7CA-46DE-83D5-B57DF024F7CE}" destId="{ADCEE912-4894-4C1E-B71D-2D1296B54873}" srcOrd="0" destOrd="0" presId="urn:microsoft.com/office/officeart/2005/8/layout/chevron2"/>
    <dgm:cxn modelId="{BE3412F1-4C52-4228-867A-B6A50C89D2A0}" type="presOf" srcId="{6425CE9F-634D-4B2F-A820-8B3B2EFAB495}" destId="{5838EC94-B637-41DF-8C78-D5EEB04587E0}" srcOrd="0" destOrd="1" presId="urn:microsoft.com/office/officeart/2005/8/layout/chevron2"/>
    <dgm:cxn modelId="{60EF0E6D-F29F-4FD3-8975-F5DC1721F0F7}" type="presOf" srcId="{CC78D40B-B002-45EB-A663-6E6CC2CFEE84}" destId="{981F678F-A7F7-4B8D-8621-B7D0B831D529}" srcOrd="0" destOrd="0" presId="urn:microsoft.com/office/officeart/2005/8/layout/chevron2"/>
    <dgm:cxn modelId="{1E5C4210-DFE3-47DC-A5D7-1ADE3A883BFE}" srcId="{C540B264-F7CA-46DE-83D5-B57DF024F7CE}" destId="{CC78D40B-B002-45EB-A663-6E6CC2CFEE84}" srcOrd="1" destOrd="0" parTransId="{EADBCCBD-F121-4F3F-B1CF-E49F9DF2E5E0}" sibTransId="{77B5C461-67EB-4C42-99C1-A17BF5A89402}"/>
    <dgm:cxn modelId="{2A152A5C-E246-4ACA-B0A5-DAAFA136E673}" srcId="{CC78D40B-B002-45EB-A663-6E6CC2CFEE84}" destId="{F63D0F88-81F5-45AB-8BFF-DDFE18FFE227}" srcOrd="1" destOrd="0" parTransId="{554AFB66-883A-4FB2-A34D-C87355B66784}" sibTransId="{2FF5F3FB-1439-42AC-A12E-83CCB4F8D0FC}"/>
    <dgm:cxn modelId="{CFCBDDB6-0F2D-4F8F-9394-EEDDE30DE36C}" srcId="{59DF47D9-D4E9-4A31-A924-9C93B2907DC9}" destId="{510EF5D5-EC60-4364-A223-69B5528ED54E}" srcOrd="0" destOrd="0" parTransId="{B0C175E5-233F-41B7-8BD0-DECBDBDF2D11}" sibTransId="{98284122-F9A7-4475-887A-9B72445034C1}"/>
    <dgm:cxn modelId="{BA683853-541D-487E-8841-0323F488BF1B}" type="presOf" srcId="{46A665D9-E69F-4D1F-B303-DB9A38D3CE41}" destId="{C1F3E437-43F9-4469-94FE-BD09D39657C6}" srcOrd="0" destOrd="0" presId="urn:microsoft.com/office/officeart/2005/8/layout/chevron2"/>
    <dgm:cxn modelId="{83D90FE3-1421-47DA-8CBB-8CA7E9D77C3F}" srcId="{59DF47D9-D4E9-4A31-A924-9C93B2907DC9}" destId="{6425CE9F-634D-4B2F-A820-8B3B2EFAB495}" srcOrd="1" destOrd="0" parTransId="{C2734744-C170-4FC9-BBB5-84A47BB80536}" sibTransId="{1CAF80E8-F1B1-4481-AD51-62CE0A95C69B}"/>
    <dgm:cxn modelId="{F3F29E6E-ECF9-4B13-8B23-5B5ED25F7FED}" type="presOf" srcId="{F6D7E5C1-2F9D-476A-B0C9-1BCBA5D31DDD}" destId="{98C90372-CDF4-42D8-908A-576CEB4BC13E}" srcOrd="0" destOrd="0" presId="urn:microsoft.com/office/officeart/2005/8/layout/chevron2"/>
    <dgm:cxn modelId="{4E9CD8C5-2D77-430D-9037-BF3CAA13D30C}" srcId="{CC78D40B-B002-45EB-A663-6E6CC2CFEE84}" destId="{4CA5C312-3BA0-4873-9EF0-B31D3E435448}" srcOrd="0" destOrd="0" parTransId="{8B49251B-A32C-4191-9FE1-36AF56CE8E86}" sibTransId="{40636D3B-D019-4F19-9BD3-A9F7E377CC60}"/>
    <dgm:cxn modelId="{8642258B-CCB9-435D-A012-864131443E32}" type="presOf" srcId="{4CA5C312-3BA0-4873-9EF0-B31D3E435448}" destId="{4F66D727-55DF-414D-89A6-476714939410}" srcOrd="0" destOrd="0" presId="urn:microsoft.com/office/officeart/2005/8/layout/chevron2"/>
    <dgm:cxn modelId="{76A272A9-0FE0-44E4-998A-7745FEED308C}" type="presOf" srcId="{510EF5D5-EC60-4364-A223-69B5528ED54E}" destId="{5838EC94-B637-41DF-8C78-D5EEB04587E0}" srcOrd="0" destOrd="0" presId="urn:microsoft.com/office/officeart/2005/8/layout/chevron2"/>
    <dgm:cxn modelId="{A54A7C90-C999-4484-BA9C-C67AEF881A35}" type="presOf" srcId="{F63D0F88-81F5-45AB-8BFF-DDFE18FFE227}" destId="{4F66D727-55DF-414D-89A6-476714939410}" srcOrd="0" destOrd="1" presId="urn:microsoft.com/office/officeart/2005/8/layout/chevron2"/>
    <dgm:cxn modelId="{CDD43C56-8532-4AE0-9380-15B143CD329E}" srcId="{F6D7E5C1-2F9D-476A-B0C9-1BCBA5D31DDD}" destId="{46A665D9-E69F-4D1F-B303-DB9A38D3CE41}" srcOrd="0" destOrd="0" parTransId="{2F6FDD78-549C-49D5-9533-4863987A5D16}" sibTransId="{570C5022-8580-4274-A066-FAD45D991B18}"/>
    <dgm:cxn modelId="{0AA6D8BC-9485-4B3B-BFC1-6BCDD121B9B0}" srcId="{C540B264-F7CA-46DE-83D5-B57DF024F7CE}" destId="{59DF47D9-D4E9-4A31-A924-9C93B2907DC9}" srcOrd="0" destOrd="0" parTransId="{20895F0F-BEE9-4C57-886C-4638FDC04E95}" sibTransId="{56A080A4-DA69-4CB8-AE46-3BEE224FC243}"/>
    <dgm:cxn modelId="{54CD524B-EA5F-49BD-9921-C5980AA61220}" type="presParOf" srcId="{ADCEE912-4894-4C1E-B71D-2D1296B54873}" destId="{B714D659-B7C7-4EE7-9771-AFF97EB16A2C}" srcOrd="0" destOrd="0" presId="urn:microsoft.com/office/officeart/2005/8/layout/chevron2"/>
    <dgm:cxn modelId="{63075ADB-542E-4E4E-9234-415C7BA6D1F7}" type="presParOf" srcId="{B714D659-B7C7-4EE7-9771-AFF97EB16A2C}" destId="{2D3BD391-5DD0-4D7B-8DFF-B12CF01FB095}" srcOrd="0" destOrd="0" presId="urn:microsoft.com/office/officeart/2005/8/layout/chevron2"/>
    <dgm:cxn modelId="{3B5BFF55-9D17-4F44-9C44-A18821DC4AB0}" type="presParOf" srcId="{B714D659-B7C7-4EE7-9771-AFF97EB16A2C}" destId="{5838EC94-B637-41DF-8C78-D5EEB04587E0}" srcOrd="1" destOrd="0" presId="urn:microsoft.com/office/officeart/2005/8/layout/chevron2"/>
    <dgm:cxn modelId="{CCB8E6F4-EFAB-4981-88D3-DE1CF3E05EDE}" type="presParOf" srcId="{ADCEE912-4894-4C1E-B71D-2D1296B54873}" destId="{5FF7A7C7-F43B-4B20-B053-B8343EBB3CAE}" srcOrd="1" destOrd="0" presId="urn:microsoft.com/office/officeart/2005/8/layout/chevron2"/>
    <dgm:cxn modelId="{E8372407-D986-4DBD-86DF-BCE2D66B6A39}" type="presParOf" srcId="{ADCEE912-4894-4C1E-B71D-2D1296B54873}" destId="{7FA2CF40-A5C3-4C57-BDD4-93BD168163BA}" srcOrd="2" destOrd="0" presId="urn:microsoft.com/office/officeart/2005/8/layout/chevron2"/>
    <dgm:cxn modelId="{6D50E76D-AFBD-4D40-A4C5-CAFFADE74C2F}" type="presParOf" srcId="{7FA2CF40-A5C3-4C57-BDD4-93BD168163BA}" destId="{981F678F-A7F7-4B8D-8621-B7D0B831D529}" srcOrd="0" destOrd="0" presId="urn:microsoft.com/office/officeart/2005/8/layout/chevron2"/>
    <dgm:cxn modelId="{32B764E0-BD95-430C-A018-68EC58070CA1}" type="presParOf" srcId="{7FA2CF40-A5C3-4C57-BDD4-93BD168163BA}" destId="{4F66D727-55DF-414D-89A6-476714939410}" srcOrd="1" destOrd="0" presId="urn:microsoft.com/office/officeart/2005/8/layout/chevron2"/>
    <dgm:cxn modelId="{33146212-C400-47E0-9D8A-252842E1AE0C}" type="presParOf" srcId="{ADCEE912-4894-4C1E-B71D-2D1296B54873}" destId="{4A6D0FAF-D908-474D-A50C-EE7DA4C4A2FC}" srcOrd="3" destOrd="0" presId="urn:microsoft.com/office/officeart/2005/8/layout/chevron2"/>
    <dgm:cxn modelId="{F2DFF87D-5045-4517-A6AE-B1FF2C0C0D94}" type="presParOf" srcId="{ADCEE912-4894-4C1E-B71D-2D1296B54873}" destId="{D0770C98-8297-4EE3-B470-0DBF20E780C8}" srcOrd="4" destOrd="0" presId="urn:microsoft.com/office/officeart/2005/8/layout/chevron2"/>
    <dgm:cxn modelId="{FBCBBD98-7E70-4503-AF91-C1EE6D46A690}" type="presParOf" srcId="{D0770C98-8297-4EE3-B470-0DBF20E780C8}" destId="{98C90372-CDF4-42D8-908A-576CEB4BC13E}" srcOrd="0" destOrd="0" presId="urn:microsoft.com/office/officeart/2005/8/layout/chevron2"/>
    <dgm:cxn modelId="{5A31D244-B5C5-42A6-BB1C-5A000EC2F2E8}" type="presParOf" srcId="{D0770C98-8297-4EE3-B470-0DBF20E780C8}" destId="{C1F3E437-43F9-4469-94FE-BD09D39657C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B659B1-909E-4580-BE63-3F66B595DFA3}" type="doc">
      <dgm:prSet loTypeId="urn:microsoft.com/office/officeart/2005/8/layout/lProcess3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hr-HR"/>
        </a:p>
      </dgm:t>
    </dgm:pt>
    <dgm:pt modelId="{19F38F3C-02D9-40F8-B341-0D8FE04943E6}">
      <dgm:prSet/>
      <dgm:spPr/>
      <dgm:t>
        <a:bodyPr/>
        <a:lstStyle/>
        <a:p>
          <a:pPr algn="ctr" rtl="0"/>
          <a:r>
            <a:rPr lang="hr-HR" b="1" dirty="0" smtClean="0"/>
            <a:t>Neopravdano pokretanje</a:t>
          </a:r>
          <a:endParaRPr lang="hr-HR" b="1" dirty="0"/>
        </a:p>
      </dgm:t>
    </dgm:pt>
    <dgm:pt modelId="{A207610E-66B2-48A7-8EFF-C783439B62FF}" type="parTrans" cxnId="{866EA6AE-4803-40EF-BCCB-3E506AA080F1}">
      <dgm:prSet/>
      <dgm:spPr/>
      <dgm:t>
        <a:bodyPr/>
        <a:lstStyle/>
        <a:p>
          <a:pPr algn="ctr"/>
          <a:endParaRPr lang="hr-HR"/>
        </a:p>
      </dgm:t>
    </dgm:pt>
    <dgm:pt modelId="{D37DF13D-3FA7-46E5-9E54-3846450C6831}" type="sibTrans" cxnId="{866EA6AE-4803-40EF-BCCB-3E506AA080F1}">
      <dgm:prSet/>
      <dgm:spPr/>
      <dgm:t>
        <a:bodyPr/>
        <a:lstStyle/>
        <a:p>
          <a:pPr algn="ctr"/>
          <a:endParaRPr lang="hr-HR"/>
        </a:p>
      </dgm:t>
    </dgm:pt>
    <dgm:pt modelId="{DD1F1577-831A-4AD2-9F30-8A098A38937E}">
      <dgm:prSet/>
      <dgm:spPr/>
      <dgm:t>
        <a:bodyPr/>
        <a:lstStyle/>
        <a:p>
          <a:pPr algn="ctr" rtl="0"/>
          <a:r>
            <a:rPr lang="hr-HR" smtClean="0"/>
            <a:t>SK</a:t>
          </a:r>
          <a:endParaRPr lang="hr-HR"/>
        </a:p>
      </dgm:t>
    </dgm:pt>
    <dgm:pt modelId="{87189498-C8D0-4C2C-8B39-AD8D02A63507}" type="parTrans" cxnId="{5C70A0ED-1F0A-48D5-A0D7-52CA7DAAE748}">
      <dgm:prSet/>
      <dgm:spPr/>
      <dgm:t>
        <a:bodyPr/>
        <a:lstStyle/>
        <a:p>
          <a:pPr algn="ctr"/>
          <a:endParaRPr lang="hr-HR"/>
        </a:p>
      </dgm:t>
    </dgm:pt>
    <dgm:pt modelId="{51E7D619-375D-4894-9BD5-E2C760ADD518}" type="sibTrans" cxnId="{5C70A0ED-1F0A-48D5-A0D7-52CA7DAAE748}">
      <dgm:prSet/>
      <dgm:spPr/>
      <dgm:t>
        <a:bodyPr/>
        <a:lstStyle/>
        <a:p>
          <a:pPr algn="ctr"/>
          <a:endParaRPr lang="hr-HR"/>
        </a:p>
      </dgm:t>
    </dgm:pt>
    <dgm:pt modelId="{AC0A32F0-3A5A-4B9E-B375-4FA44BC6D708}">
      <dgm:prSet/>
      <dgm:spPr/>
      <dgm:t>
        <a:bodyPr/>
        <a:lstStyle/>
        <a:p>
          <a:pPr algn="ctr" rtl="0"/>
          <a:r>
            <a:rPr lang="hr-HR" smtClean="0"/>
            <a:t>SIU</a:t>
          </a:r>
          <a:endParaRPr lang="hr-HR"/>
        </a:p>
      </dgm:t>
    </dgm:pt>
    <dgm:pt modelId="{D40295FB-060C-43CF-872C-2535AA83443A}" type="parTrans" cxnId="{26194071-E8FA-425F-B600-F24AC9715833}">
      <dgm:prSet/>
      <dgm:spPr/>
      <dgm:t>
        <a:bodyPr/>
        <a:lstStyle/>
        <a:p>
          <a:pPr algn="ctr"/>
          <a:endParaRPr lang="hr-HR"/>
        </a:p>
      </dgm:t>
    </dgm:pt>
    <dgm:pt modelId="{5BCCDE1B-B043-4CB3-82A2-8C4A31AFD22B}" type="sibTrans" cxnId="{26194071-E8FA-425F-B600-F24AC9715833}">
      <dgm:prSet/>
      <dgm:spPr/>
      <dgm:t>
        <a:bodyPr/>
        <a:lstStyle/>
        <a:p>
          <a:pPr algn="ctr"/>
          <a:endParaRPr lang="hr-HR"/>
        </a:p>
      </dgm:t>
    </dgm:pt>
    <dgm:pt modelId="{414B12E6-9C4F-48AD-8BDB-1EA8B2E878E2}">
      <dgm:prSet/>
      <dgm:spPr/>
      <dgm:t>
        <a:bodyPr/>
        <a:lstStyle/>
        <a:p>
          <a:pPr algn="ctr" rtl="0"/>
          <a:r>
            <a:rPr lang="hr-HR" b="1" smtClean="0"/>
            <a:t>Pozitivno</a:t>
          </a:r>
          <a:endParaRPr lang="hr-HR" b="1"/>
        </a:p>
      </dgm:t>
    </dgm:pt>
    <dgm:pt modelId="{D3B82406-EEB8-4BCA-941E-B1BCC3E41CEB}" type="parTrans" cxnId="{27BD43F2-E97B-42A9-A5ED-043857A1E9B5}">
      <dgm:prSet/>
      <dgm:spPr/>
      <dgm:t>
        <a:bodyPr/>
        <a:lstStyle/>
        <a:p>
          <a:pPr algn="ctr"/>
          <a:endParaRPr lang="hr-HR"/>
        </a:p>
      </dgm:t>
    </dgm:pt>
    <dgm:pt modelId="{46D399E7-50A6-48C5-B78C-33EC6C47A2D8}" type="sibTrans" cxnId="{27BD43F2-E97B-42A9-A5ED-043857A1E9B5}">
      <dgm:prSet/>
      <dgm:spPr/>
      <dgm:t>
        <a:bodyPr/>
        <a:lstStyle/>
        <a:p>
          <a:pPr algn="ctr"/>
          <a:endParaRPr lang="hr-HR"/>
        </a:p>
      </dgm:t>
    </dgm:pt>
    <dgm:pt modelId="{A23D781C-773C-4992-85CE-95708D3986D5}">
      <dgm:prSet/>
      <dgm:spPr/>
      <dgm:t>
        <a:bodyPr/>
        <a:lstStyle/>
        <a:p>
          <a:pPr algn="ctr" rtl="0"/>
          <a:r>
            <a:rPr lang="hr-HR" smtClean="0"/>
            <a:t>SK</a:t>
          </a:r>
          <a:endParaRPr lang="hr-HR"/>
        </a:p>
      </dgm:t>
    </dgm:pt>
    <dgm:pt modelId="{86678704-E5BE-4705-ADF9-231B33DD3FE6}" type="parTrans" cxnId="{6BF22547-9CA1-4237-B30E-F8890D6B5441}">
      <dgm:prSet/>
      <dgm:spPr/>
      <dgm:t>
        <a:bodyPr/>
        <a:lstStyle/>
        <a:p>
          <a:pPr algn="ctr"/>
          <a:endParaRPr lang="hr-HR"/>
        </a:p>
      </dgm:t>
    </dgm:pt>
    <dgm:pt modelId="{75B11189-CFE9-4380-8556-FA9335541280}" type="sibTrans" cxnId="{6BF22547-9CA1-4237-B30E-F8890D6B5441}">
      <dgm:prSet/>
      <dgm:spPr/>
      <dgm:t>
        <a:bodyPr/>
        <a:lstStyle/>
        <a:p>
          <a:pPr algn="ctr"/>
          <a:endParaRPr lang="hr-HR"/>
        </a:p>
      </dgm:t>
    </dgm:pt>
    <dgm:pt modelId="{01A9DBD7-256C-4866-9A58-8CF0DA7BAEDB}">
      <dgm:prSet/>
      <dgm:spPr/>
      <dgm:t>
        <a:bodyPr/>
        <a:lstStyle/>
        <a:p>
          <a:pPr algn="ctr" rtl="0"/>
          <a:r>
            <a:rPr lang="hr-HR" smtClean="0"/>
            <a:t>SIU</a:t>
          </a:r>
          <a:endParaRPr lang="hr-HR"/>
        </a:p>
      </dgm:t>
    </dgm:pt>
    <dgm:pt modelId="{80285CD7-7192-4A3F-9363-C28E0A8F5EF2}" type="parTrans" cxnId="{A3C260C6-1F44-4F1B-87E6-03BC82DCEA9C}">
      <dgm:prSet/>
      <dgm:spPr/>
      <dgm:t>
        <a:bodyPr/>
        <a:lstStyle/>
        <a:p>
          <a:pPr algn="ctr"/>
          <a:endParaRPr lang="hr-HR"/>
        </a:p>
      </dgm:t>
    </dgm:pt>
    <dgm:pt modelId="{D1D2F161-1542-40C3-8148-EE0C7B8A7D93}" type="sibTrans" cxnId="{A3C260C6-1F44-4F1B-87E6-03BC82DCEA9C}">
      <dgm:prSet/>
      <dgm:spPr/>
      <dgm:t>
        <a:bodyPr/>
        <a:lstStyle/>
        <a:p>
          <a:pPr algn="ctr"/>
          <a:endParaRPr lang="hr-HR"/>
        </a:p>
      </dgm:t>
    </dgm:pt>
    <dgm:pt modelId="{F9D3838D-965C-4428-AFBA-8518044BADF8}">
      <dgm:prSet/>
      <dgm:spPr/>
      <dgm:t>
        <a:bodyPr/>
        <a:lstStyle/>
        <a:p>
          <a:pPr algn="ctr" rtl="0"/>
          <a:r>
            <a:rPr lang="hr-HR" b="1" dirty="0" smtClean="0">
              <a:solidFill>
                <a:srgbClr val="FF0000"/>
              </a:solidFill>
            </a:rPr>
            <a:t>Negativno</a:t>
          </a:r>
          <a:r>
            <a:rPr lang="hr-HR" b="1" dirty="0" smtClean="0"/>
            <a:t> uz uputu i doradu</a:t>
          </a:r>
          <a:endParaRPr lang="hr-HR" b="1" dirty="0"/>
        </a:p>
      </dgm:t>
    </dgm:pt>
    <dgm:pt modelId="{4F06709E-C12A-4D35-BAB4-DDF64B0F9D2D}" type="parTrans" cxnId="{983D1B22-D564-4DF0-ABD1-7DC285386BB7}">
      <dgm:prSet/>
      <dgm:spPr/>
      <dgm:t>
        <a:bodyPr/>
        <a:lstStyle/>
        <a:p>
          <a:pPr algn="ctr"/>
          <a:endParaRPr lang="hr-HR"/>
        </a:p>
      </dgm:t>
    </dgm:pt>
    <dgm:pt modelId="{0D7CBCE2-9EF3-4D21-A2AB-C3BCCF1D78F5}" type="sibTrans" cxnId="{983D1B22-D564-4DF0-ABD1-7DC285386BB7}">
      <dgm:prSet/>
      <dgm:spPr/>
      <dgm:t>
        <a:bodyPr/>
        <a:lstStyle/>
        <a:p>
          <a:pPr algn="ctr"/>
          <a:endParaRPr lang="hr-HR"/>
        </a:p>
      </dgm:t>
    </dgm:pt>
    <dgm:pt modelId="{0F508248-4E45-4375-A81A-827B1282CDF0}">
      <dgm:prSet/>
      <dgm:spPr/>
      <dgm:t>
        <a:bodyPr/>
        <a:lstStyle/>
        <a:p>
          <a:pPr algn="ctr" rtl="0"/>
          <a:r>
            <a:rPr lang="hr-HR" smtClean="0"/>
            <a:t>SK</a:t>
          </a:r>
          <a:endParaRPr lang="hr-HR"/>
        </a:p>
      </dgm:t>
    </dgm:pt>
    <dgm:pt modelId="{F95B043F-3D29-4074-85B5-AD7E7738BE78}" type="parTrans" cxnId="{189CD034-4F0A-4537-B42F-50DE8AADCB39}">
      <dgm:prSet/>
      <dgm:spPr/>
      <dgm:t>
        <a:bodyPr/>
        <a:lstStyle/>
        <a:p>
          <a:pPr algn="ctr"/>
          <a:endParaRPr lang="hr-HR"/>
        </a:p>
      </dgm:t>
    </dgm:pt>
    <dgm:pt modelId="{B158EC76-0A7A-4644-A650-DFFB7EDC9566}" type="sibTrans" cxnId="{189CD034-4F0A-4537-B42F-50DE8AADCB39}">
      <dgm:prSet/>
      <dgm:spPr/>
      <dgm:t>
        <a:bodyPr/>
        <a:lstStyle/>
        <a:p>
          <a:pPr algn="ctr"/>
          <a:endParaRPr lang="hr-HR"/>
        </a:p>
      </dgm:t>
    </dgm:pt>
    <dgm:pt modelId="{809D33A1-FC6A-40F3-96A8-3405A1420868}">
      <dgm:prSet/>
      <dgm:spPr/>
      <dgm:t>
        <a:bodyPr/>
        <a:lstStyle/>
        <a:p>
          <a:pPr algn="ctr" rtl="0"/>
          <a:r>
            <a:rPr lang="hr-HR" smtClean="0"/>
            <a:t>SIU</a:t>
          </a:r>
          <a:endParaRPr lang="hr-HR"/>
        </a:p>
      </dgm:t>
    </dgm:pt>
    <dgm:pt modelId="{C9EB02E5-8B43-4600-AD66-A51B55A0EFD6}" type="parTrans" cxnId="{D5F44941-D413-4714-A3E6-1D9909C74397}">
      <dgm:prSet/>
      <dgm:spPr/>
      <dgm:t>
        <a:bodyPr/>
        <a:lstStyle/>
        <a:p>
          <a:pPr algn="ctr"/>
          <a:endParaRPr lang="hr-HR"/>
        </a:p>
      </dgm:t>
    </dgm:pt>
    <dgm:pt modelId="{06DCAC17-EA2B-4E0D-8731-B54DBE3233DE}" type="sibTrans" cxnId="{D5F44941-D413-4714-A3E6-1D9909C74397}">
      <dgm:prSet/>
      <dgm:spPr/>
      <dgm:t>
        <a:bodyPr/>
        <a:lstStyle/>
        <a:p>
          <a:pPr algn="ctr"/>
          <a:endParaRPr lang="hr-HR"/>
        </a:p>
      </dgm:t>
    </dgm:pt>
    <dgm:pt modelId="{6CDD9CB2-FE5C-49F6-B42E-244A46FE21B6}">
      <dgm:prSet/>
      <dgm:spPr/>
      <dgm:t>
        <a:bodyPr/>
        <a:lstStyle/>
        <a:p>
          <a:pPr algn="ctr" rtl="0"/>
          <a:r>
            <a:rPr lang="hr-HR" b="1" noProof="0" dirty="0" smtClean="0"/>
            <a:t>Negativno jer nije dorađeno </a:t>
          </a:r>
          <a:r>
            <a:rPr lang="en-GB" b="1" noProof="0" dirty="0" err="1" smtClean="0"/>
            <a:t>i</a:t>
          </a:r>
          <a:r>
            <a:rPr lang="en-GB" b="1" noProof="0" dirty="0" smtClean="0"/>
            <a:t>/</a:t>
          </a:r>
          <a:r>
            <a:rPr lang="hr-HR" b="1" noProof="0" dirty="0" smtClean="0"/>
            <a:t>ili nije dostavljeno u roku</a:t>
          </a:r>
          <a:endParaRPr lang="hr-HR" b="1" noProof="0" dirty="0"/>
        </a:p>
      </dgm:t>
    </dgm:pt>
    <dgm:pt modelId="{3CA3378F-D401-4547-BDA9-29F345CB15FF}" type="parTrans" cxnId="{71D4CCF3-805C-45E6-9E97-80F47450531D}">
      <dgm:prSet/>
      <dgm:spPr/>
      <dgm:t>
        <a:bodyPr/>
        <a:lstStyle/>
        <a:p>
          <a:pPr algn="ctr"/>
          <a:endParaRPr lang="hr-HR"/>
        </a:p>
      </dgm:t>
    </dgm:pt>
    <dgm:pt modelId="{E2B56950-47D7-455C-999D-1CD9D6985D16}" type="sibTrans" cxnId="{71D4CCF3-805C-45E6-9E97-80F47450531D}">
      <dgm:prSet/>
      <dgm:spPr/>
      <dgm:t>
        <a:bodyPr/>
        <a:lstStyle/>
        <a:p>
          <a:pPr algn="ctr"/>
          <a:endParaRPr lang="hr-HR"/>
        </a:p>
      </dgm:t>
    </dgm:pt>
    <dgm:pt modelId="{93A04E5C-4B26-4AD2-9AE1-353DAD7ACD91}">
      <dgm:prSet/>
      <dgm:spPr/>
      <dgm:t>
        <a:bodyPr/>
        <a:lstStyle/>
        <a:p>
          <a:pPr algn="ctr" rtl="0"/>
          <a:r>
            <a:rPr lang="hr-HR" smtClean="0"/>
            <a:t>SK</a:t>
          </a:r>
          <a:endParaRPr lang="hr-HR"/>
        </a:p>
      </dgm:t>
    </dgm:pt>
    <dgm:pt modelId="{0122DE15-9E49-4A61-9946-5835D0EBDD94}" type="parTrans" cxnId="{47A79AAC-F566-44BD-9B53-C57C81C7C75E}">
      <dgm:prSet/>
      <dgm:spPr/>
      <dgm:t>
        <a:bodyPr/>
        <a:lstStyle/>
        <a:p>
          <a:pPr algn="ctr"/>
          <a:endParaRPr lang="hr-HR"/>
        </a:p>
      </dgm:t>
    </dgm:pt>
    <dgm:pt modelId="{DEA7B350-C234-46DD-8515-B16D53738EB1}" type="sibTrans" cxnId="{47A79AAC-F566-44BD-9B53-C57C81C7C75E}">
      <dgm:prSet/>
      <dgm:spPr/>
      <dgm:t>
        <a:bodyPr/>
        <a:lstStyle/>
        <a:p>
          <a:pPr algn="ctr"/>
          <a:endParaRPr lang="hr-HR"/>
        </a:p>
      </dgm:t>
    </dgm:pt>
    <dgm:pt modelId="{EFCF2B7C-A586-480E-8C34-E24ED351FCE0}">
      <dgm:prSet/>
      <dgm:spPr/>
      <dgm:t>
        <a:bodyPr/>
        <a:lstStyle/>
        <a:p>
          <a:pPr algn="ctr" rtl="0"/>
          <a:r>
            <a:rPr lang="hr-HR" smtClean="0"/>
            <a:t>SIU</a:t>
          </a:r>
          <a:endParaRPr lang="hr-HR"/>
        </a:p>
      </dgm:t>
    </dgm:pt>
    <dgm:pt modelId="{F9DD286E-F8CF-4020-BA0D-D34B6C4CD270}" type="parTrans" cxnId="{F8445E49-9976-45AF-946F-4BDBB7CC4E68}">
      <dgm:prSet/>
      <dgm:spPr/>
      <dgm:t>
        <a:bodyPr/>
        <a:lstStyle/>
        <a:p>
          <a:pPr algn="ctr"/>
          <a:endParaRPr lang="hr-HR"/>
        </a:p>
      </dgm:t>
    </dgm:pt>
    <dgm:pt modelId="{A4FCEB3E-DF85-4386-9475-DB96B223C03E}" type="sibTrans" cxnId="{F8445E49-9976-45AF-946F-4BDBB7CC4E68}">
      <dgm:prSet/>
      <dgm:spPr/>
      <dgm:t>
        <a:bodyPr/>
        <a:lstStyle/>
        <a:p>
          <a:pPr algn="ctr"/>
          <a:endParaRPr lang="hr-HR"/>
        </a:p>
      </dgm:t>
    </dgm:pt>
    <dgm:pt modelId="{D939A53D-75EC-441F-8E37-D72376C6E172}">
      <dgm:prSet/>
      <dgm:spPr/>
      <dgm:t>
        <a:bodyPr/>
        <a:lstStyle/>
        <a:p>
          <a:pPr algn="ctr" rtl="0"/>
          <a:r>
            <a:rPr lang="hr-HR" b="1" smtClean="0"/>
            <a:t>Negativno nakon dorade</a:t>
          </a:r>
          <a:endParaRPr lang="hr-HR" b="1"/>
        </a:p>
      </dgm:t>
    </dgm:pt>
    <dgm:pt modelId="{06943630-DECE-4A16-8B11-214258AE92C9}" type="parTrans" cxnId="{7867C525-B6ED-49E8-8B5C-922D1B9A00C1}">
      <dgm:prSet/>
      <dgm:spPr/>
      <dgm:t>
        <a:bodyPr/>
        <a:lstStyle/>
        <a:p>
          <a:pPr algn="ctr"/>
          <a:endParaRPr lang="hr-HR"/>
        </a:p>
      </dgm:t>
    </dgm:pt>
    <dgm:pt modelId="{D199B6B1-F7F5-4015-A967-D64D238BE166}" type="sibTrans" cxnId="{7867C525-B6ED-49E8-8B5C-922D1B9A00C1}">
      <dgm:prSet/>
      <dgm:spPr/>
      <dgm:t>
        <a:bodyPr/>
        <a:lstStyle/>
        <a:p>
          <a:pPr algn="ctr"/>
          <a:endParaRPr lang="hr-HR"/>
        </a:p>
      </dgm:t>
    </dgm:pt>
    <dgm:pt modelId="{4A748297-AED5-45FF-9D27-C8862E8B26C7}">
      <dgm:prSet/>
      <dgm:spPr/>
      <dgm:t>
        <a:bodyPr/>
        <a:lstStyle/>
        <a:p>
          <a:pPr algn="ctr" rtl="0"/>
          <a:r>
            <a:rPr lang="hr-HR" smtClean="0"/>
            <a:t>SK</a:t>
          </a:r>
          <a:endParaRPr lang="hr-HR"/>
        </a:p>
      </dgm:t>
    </dgm:pt>
    <dgm:pt modelId="{89901B86-0360-467B-B95C-854B2CD18052}" type="parTrans" cxnId="{9E905A6C-F7CE-42CE-97F5-C357EC85A529}">
      <dgm:prSet/>
      <dgm:spPr/>
      <dgm:t>
        <a:bodyPr/>
        <a:lstStyle/>
        <a:p>
          <a:pPr algn="ctr"/>
          <a:endParaRPr lang="hr-HR"/>
        </a:p>
      </dgm:t>
    </dgm:pt>
    <dgm:pt modelId="{8BCA67DD-B36B-45F5-9501-E88B70DBAE69}" type="sibTrans" cxnId="{9E905A6C-F7CE-42CE-97F5-C357EC85A529}">
      <dgm:prSet/>
      <dgm:spPr/>
      <dgm:t>
        <a:bodyPr/>
        <a:lstStyle/>
        <a:p>
          <a:pPr algn="ctr"/>
          <a:endParaRPr lang="hr-HR"/>
        </a:p>
      </dgm:t>
    </dgm:pt>
    <dgm:pt modelId="{E6B36F22-6F27-48C8-979A-42EAAF0190CB}">
      <dgm:prSet/>
      <dgm:spPr/>
      <dgm:t>
        <a:bodyPr/>
        <a:lstStyle/>
        <a:p>
          <a:pPr algn="ctr" rtl="0"/>
          <a:r>
            <a:rPr lang="hr-HR" smtClean="0"/>
            <a:t>SIU</a:t>
          </a:r>
          <a:endParaRPr lang="hr-HR"/>
        </a:p>
      </dgm:t>
    </dgm:pt>
    <dgm:pt modelId="{FD898732-3AF5-4F19-B07C-FF54CE3C39C5}" type="parTrans" cxnId="{929862FA-17F1-460E-8CFE-31DB8F2E19D7}">
      <dgm:prSet/>
      <dgm:spPr/>
      <dgm:t>
        <a:bodyPr/>
        <a:lstStyle/>
        <a:p>
          <a:pPr algn="ctr"/>
          <a:endParaRPr lang="hr-HR"/>
        </a:p>
      </dgm:t>
    </dgm:pt>
    <dgm:pt modelId="{E3C19B88-AE68-4B6E-86AF-54B06176F7DB}" type="sibTrans" cxnId="{929862FA-17F1-460E-8CFE-31DB8F2E19D7}">
      <dgm:prSet/>
      <dgm:spPr/>
      <dgm:t>
        <a:bodyPr/>
        <a:lstStyle/>
        <a:p>
          <a:pPr algn="ctr"/>
          <a:endParaRPr lang="hr-HR"/>
        </a:p>
      </dgm:t>
    </dgm:pt>
    <dgm:pt modelId="{21163BD7-C997-47FF-82D0-42F6618B58DE}" type="pres">
      <dgm:prSet presAssocID="{A7B659B1-909E-4580-BE63-3F66B595DFA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A0614818-A69B-4B44-B687-D69A5A1E97F9}" type="pres">
      <dgm:prSet presAssocID="{19F38F3C-02D9-40F8-B341-0D8FE04943E6}" presName="horFlow" presStyleCnt="0"/>
      <dgm:spPr/>
      <dgm:t>
        <a:bodyPr/>
        <a:lstStyle/>
        <a:p>
          <a:endParaRPr lang="hr-HR"/>
        </a:p>
      </dgm:t>
    </dgm:pt>
    <dgm:pt modelId="{EFCACE9F-B837-48C6-ADA6-DCB97A4EBC12}" type="pres">
      <dgm:prSet presAssocID="{19F38F3C-02D9-40F8-B341-0D8FE04943E6}" presName="bigChev" presStyleLbl="node1" presStyleIdx="0" presStyleCnt="5" custScaleX="189630"/>
      <dgm:spPr/>
      <dgm:t>
        <a:bodyPr/>
        <a:lstStyle/>
        <a:p>
          <a:endParaRPr lang="hr-HR"/>
        </a:p>
      </dgm:t>
    </dgm:pt>
    <dgm:pt modelId="{0CB46D02-8AFC-4719-BF33-52F3D3CAF880}" type="pres">
      <dgm:prSet presAssocID="{87189498-C8D0-4C2C-8B39-AD8D02A63507}" presName="parTrans" presStyleCnt="0"/>
      <dgm:spPr/>
      <dgm:t>
        <a:bodyPr/>
        <a:lstStyle/>
        <a:p>
          <a:endParaRPr lang="hr-HR"/>
        </a:p>
      </dgm:t>
    </dgm:pt>
    <dgm:pt modelId="{B9FB1D58-4D08-49C9-92B8-804754D50015}" type="pres">
      <dgm:prSet presAssocID="{DD1F1577-831A-4AD2-9F30-8A098A38937E}" presName="node" presStyleLbl="alignAccFollowNode1" presStyleIdx="0" presStyleCnt="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BAAF474-A518-4FC5-ACE9-16321A0882FD}" type="pres">
      <dgm:prSet presAssocID="{51E7D619-375D-4894-9BD5-E2C760ADD518}" presName="sibTrans" presStyleCnt="0"/>
      <dgm:spPr/>
      <dgm:t>
        <a:bodyPr/>
        <a:lstStyle/>
        <a:p>
          <a:endParaRPr lang="hr-HR"/>
        </a:p>
      </dgm:t>
    </dgm:pt>
    <dgm:pt modelId="{E5AD5AFF-179B-4C93-AB2D-D0CEB768AFB8}" type="pres">
      <dgm:prSet presAssocID="{AC0A32F0-3A5A-4B9E-B375-4FA44BC6D708}" presName="node" presStyleLbl="alignAccFollowNode1" presStyleIdx="1" presStyleCnt="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89907BE-CF51-479E-895C-FFCFCAB3F9C7}" type="pres">
      <dgm:prSet presAssocID="{19F38F3C-02D9-40F8-B341-0D8FE04943E6}" presName="vSp" presStyleCnt="0"/>
      <dgm:spPr/>
      <dgm:t>
        <a:bodyPr/>
        <a:lstStyle/>
        <a:p>
          <a:endParaRPr lang="hr-HR"/>
        </a:p>
      </dgm:t>
    </dgm:pt>
    <dgm:pt modelId="{19D94277-7A8D-4755-A0A0-EF7B90197E3C}" type="pres">
      <dgm:prSet presAssocID="{414B12E6-9C4F-48AD-8BDB-1EA8B2E878E2}" presName="horFlow" presStyleCnt="0"/>
      <dgm:spPr/>
      <dgm:t>
        <a:bodyPr/>
        <a:lstStyle/>
        <a:p>
          <a:endParaRPr lang="hr-HR"/>
        </a:p>
      </dgm:t>
    </dgm:pt>
    <dgm:pt modelId="{43769A26-7A7B-4471-ADF4-8C5A393C0140}" type="pres">
      <dgm:prSet presAssocID="{414B12E6-9C4F-48AD-8BDB-1EA8B2E878E2}" presName="bigChev" presStyleLbl="node1" presStyleIdx="1" presStyleCnt="5" custScaleX="189630"/>
      <dgm:spPr/>
      <dgm:t>
        <a:bodyPr/>
        <a:lstStyle/>
        <a:p>
          <a:endParaRPr lang="hr-HR"/>
        </a:p>
      </dgm:t>
    </dgm:pt>
    <dgm:pt modelId="{8A982F6D-3D88-468A-9A61-CECF45BD9064}" type="pres">
      <dgm:prSet presAssocID="{86678704-E5BE-4705-ADF9-231B33DD3FE6}" presName="parTrans" presStyleCnt="0"/>
      <dgm:spPr/>
      <dgm:t>
        <a:bodyPr/>
        <a:lstStyle/>
        <a:p>
          <a:endParaRPr lang="hr-HR"/>
        </a:p>
      </dgm:t>
    </dgm:pt>
    <dgm:pt modelId="{1910111C-057C-45D0-9008-ECEA430C6313}" type="pres">
      <dgm:prSet presAssocID="{A23D781C-773C-4992-85CE-95708D3986D5}" presName="node" presStyleLbl="alignAccFollowNode1" presStyleIdx="2" presStyleCnt="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1673120-0662-4C2A-9AE8-1B487062F188}" type="pres">
      <dgm:prSet presAssocID="{75B11189-CFE9-4380-8556-FA9335541280}" presName="sibTrans" presStyleCnt="0"/>
      <dgm:spPr/>
      <dgm:t>
        <a:bodyPr/>
        <a:lstStyle/>
        <a:p>
          <a:endParaRPr lang="hr-HR"/>
        </a:p>
      </dgm:t>
    </dgm:pt>
    <dgm:pt modelId="{A8C3EBC2-96BC-41D7-A1E8-679A4DA26301}" type="pres">
      <dgm:prSet presAssocID="{01A9DBD7-256C-4866-9A58-8CF0DA7BAEDB}" presName="node" presStyleLbl="alignAccFollowNode1" presStyleIdx="3" presStyleCnt="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AD05AEC-71C3-49C9-85C2-CCF14BDA8B32}" type="pres">
      <dgm:prSet presAssocID="{414B12E6-9C4F-48AD-8BDB-1EA8B2E878E2}" presName="vSp" presStyleCnt="0"/>
      <dgm:spPr/>
      <dgm:t>
        <a:bodyPr/>
        <a:lstStyle/>
        <a:p>
          <a:endParaRPr lang="hr-HR"/>
        </a:p>
      </dgm:t>
    </dgm:pt>
    <dgm:pt modelId="{F10862A6-127F-4171-967C-69FBD38F8F0E}" type="pres">
      <dgm:prSet presAssocID="{F9D3838D-965C-4428-AFBA-8518044BADF8}" presName="horFlow" presStyleCnt="0"/>
      <dgm:spPr/>
      <dgm:t>
        <a:bodyPr/>
        <a:lstStyle/>
        <a:p>
          <a:endParaRPr lang="hr-HR"/>
        </a:p>
      </dgm:t>
    </dgm:pt>
    <dgm:pt modelId="{F4D017FA-58E9-4083-8A0C-6BF75BA1B744}" type="pres">
      <dgm:prSet presAssocID="{F9D3838D-965C-4428-AFBA-8518044BADF8}" presName="bigChev" presStyleLbl="node1" presStyleIdx="2" presStyleCnt="5" custScaleX="189630"/>
      <dgm:spPr/>
      <dgm:t>
        <a:bodyPr/>
        <a:lstStyle/>
        <a:p>
          <a:endParaRPr lang="hr-HR"/>
        </a:p>
      </dgm:t>
    </dgm:pt>
    <dgm:pt modelId="{17552DAD-268E-44C5-A488-ADD5CE018BAF}" type="pres">
      <dgm:prSet presAssocID="{F95B043F-3D29-4074-85B5-AD7E7738BE78}" presName="parTrans" presStyleCnt="0"/>
      <dgm:spPr/>
      <dgm:t>
        <a:bodyPr/>
        <a:lstStyle/>
        <a:p>
          <a:endParaRPr lang="hr-HR"/>
        </a:p>
      </dgm:t>
    </dgm:pt>
    <dgm:pt modelId="{FB5C4C2B-1259-44CD-9D6A-33CF49EB7359}" type="pres">
      <dgm:prSet presAssocID="{0F508248-4E45-4375-A81A-827B1282CDF0}" presName="node" presStyleLbl="alignAccFollowNode1" presStyleIdx="4" presStyleCnt="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49EFE37-8E97-4236-B88D-207FC94F3C5A}" type="pres">
      <dgm:prSet presAssocID="{B158EC76-0A7A-4644-A650-DFFB7EDC9566}" presName="sibTrans" presStyleCnt="0"/>
      <dgm:spPr/>
      <dgm:t>
        <a:bodyPr/>
        <a:lstStyle/>
        <a:p>
          <a:endParaRPr lang="hr-HR"/>
        </a:p>
      </dgm:t>
    </dgm:pt>
    <dgm:pt modelId="{4E3A9919-6BC6-421F-B810-595F049FDA0D}" type="pres">
      <dgm:prSet presAssocID="{809D33A1-FC6A-40F3-96A8-3405A1420868}" presName="node" presStyleLbl="alignAccFollowNode1" presStyleIdx="5" presStyleCnt="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812DF95-18E4-4E22-9CD2-F6FBC29237AB}" type="pres">
      <dgm:prSet presAssocID="{F9D3838D-965C-4428-AFBA-8518044BADF8}" presName="vSp" presStyleCnt="0"/>
      <dgm:spPr/>
      <dgm:t>
        <a:bodyPr/>
        <a:lstStyle/>
        <a:p>
          <a:endParaRPr lang="hr-HR"/>
        </a:p>
      </dgm:t>
    </dgm:pt>
    <dgm:pt modelId="{CC6D0F83-6330-4229-A45D-54A038B2210B}" type="pres">
      <dgm:prSet presAssocID="{6CDD9CB2-FE5C-49F6-B42E-244A46FE21B6}" presName="horFlow" presStyleCnt="0"/>
      <dgm:spPr/>
      <dgm:t>
        <a:bodyPr/>
        <a:lstStyle/>
        <a:p>
          <a:endParaRPr lang="hr-HR"/>
        </a:p>
      </dgm:t>
    </dgm:pt>
    <dgm:pt modelId="{C655EBFF-F9E2-4B21-A3D9-4C96AA7EFA7B}" type="pres">
      <dgm:prSet presAssocID="{6CDD9CB2-FE5C-49F6-B42E-244A46FE21B6}" presName="bigChev" presStyleLbl="node1" presStyleIdx="3" presStyleCnt="5" custScaleX="189630"/>
      <dgm:spPr/>
      <dgm:t>
        <a:bodyPr/>
        <a:lstStyle/>
        <a:p>
          <a:endParaRPr lang="hr-HR"/>
        </a:p>
      </dgm:t>
    </dgm:pt>
    <dgm:pt modelId="{99F7954E-009E-4885-BFD9-60E3A39ABA8A}" type="pres">
      <dgm:prSet presAssocID="{0122DE15-9E49-4A61-9946-5835D0EBDD94}" presName="parTrans" presStyleCnt="0"/>
      <dgm:spPr/>
      <dgm:t>
        <a:bodyPr/>
        <a:lstStyle/>
        <a:p>
          <a:endParaRPr lang="hr-HR"/>
        </a:p>
      </dgm:t>
    </dgm:pt>
    <dgm:pt modelId="{920CE10B-748C-46D9-B9DD-6C8733BB8853}" type="pres">
      <dgm:prSet presAssocID="{93A04E5C-4B26-4AD2-9AE1-353DAD7ACD91}" presName="node" presStyleLbl="alignAccFollowNode1" presStyleIdx="6" presStyleCnt="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F89C390-F1E6-4EBE-BF90-49303C1ED936}" type="pres">
      <dgm:prSet presAssocID="{DEA7B350-C234-46DD-8515-B16D53738EB1}" presName="sibTrans" presStyleCnt="0"/>
      <dgm:spPr/>
      <dgm:t>
        <a:bodyPr/>
        <a:lstStyle/>
        <a:p>
          <a:endParaRPr lang="hr-HR"/>
        </a:p>
      </dgm:t>
    </dgm:pt>
    <dgm:pt modelId="{D6DD4555-A77A-443A-BDC8-E33E07698076}" type="pres">
      <dgm:prSet presAssocID="{EFCF2B7C-A586-480E-8C34-E24ED351FCE0}" presName="node" presStyleLbl="alignAccFollowNode1" presStyleIdx="7" presStyleCnt="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19EDF37-4902-4400-89CF-DDA81A580EFE}" type="pres">
      <dgm:prSet presAssocID="{6CDD9CB2-FE5C-49F6-B42E-244A46FE21B6}" presName="vSp" presStyleCnt="0"/>
      <dgm:spPr/>
      <dgm:t>
        <a:bodyPr/>
        <a:lstStyle/>
        <a:p>
          <a:endParaRPr lang="hr-HR"/>
        </a:p>
      </dgm:t>
    </dgm:pt>
    <dgm:pt modelId="{9AC2CC69-9118-4293-9BC9-04F9D94D822B}" type="pres">
      <dgm:prSet presAssocID="{D939A53D-75EC-441F-8E37-D72376C6E172}" presName="horFlow" presStyleCnt="0"/>
      <dgm:spPr/>
      <dgm:t>
        <a:bodyPr/>
        <a:lstStyle/>
        <a:p>
          <a:endParaRPr lang="hr-HR"/>
        </a:p>
      </dgm:t>
    </dgm:pt>
    <dgm:pt modelId="{EA807289-E4B5-43AD-AF55-E21FB9F2C427}" type="pres">
      <dgm:prSet presAssocID="{D939A53D-75EC-441F-8E37-D72376C6E172}" presName="bigChev" presStyleLbl="node1" presStyleIdx="4" presStyleCnt="5" custScaleX="189630"/>
      <dgm:spPr/>
      <dgm:t>
        <a:bodyPr/>
        <a:lstStyle/>
        <a:p>
          <a:endParaRPr lang="hr-HR"/>
        </a:p>
      </dgm:t>
    </dgm:pt>
    <dgm:pt modelId="{23872591-3844-4F10-B4F5-24EAC88F19C4}" type="pres">
      <dgm:prSet presAssocID="{89901B86-0360-467B-B95C-854B2CD18052}" presName="parTrans" presStyleCnt="0"/>
      <dgm:spPr/>
      <dgm:t>
        <a:bodyPr/>
        <a:lstStyle/>
        <a:p>
          <a:endParaRPr lang="hr-HR"/>
        </a:p>
      </dgm:t>
    </dgm:pt>
    <dgm:pt modelId="{BC068AD7-1B4D-45FC-88F1-F523C98FB928}" type="pres">
      <dgm:prSet presAssocID="{4A748297-AED5-45FF-9D27-C8862E8B26C7}" presName="node" presStyleLbl="alignAccFollowNode1" presStyleIdx="8" presStyleCnt="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5A2748A-3505-475C-93BA-0215A2AFFFE1}" type="pres">
      <dgm:prSet presAssocID="{8BCA67DD-B36B-45F5-9501-E88B70DBAE69}" presName="sibTrans" presStyleCnt="0"/>
      <dgm:spPr/>
      <dgm:t>
        <a:bodyPr/>
        <a:lstStyle/>
        <a:p>
          <a:endParaRPr lang="hr-HR"/>
        </a:p>
      </dgm:t>
    </dgm:pt>
    <dgm:pt modelId="{94C0BD50-D12C-4688-B6F0-E53077CD7BCC}" type="pres">
      <dgm:prSet presAssocID="{E6B36F22-6F27-48C8-979A-42EAAF0190CB}" presName="node" presStyleLbl="alignAccFollowNode1" presStyleIdx="9" presStyleCnt="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C9C8FEF-4A08-486B-9CC5-FEBDDACFFB27}" type="presOf" srcId="{A7B659B1-909E-4580-BE63-3F66B595DFA3}" destId="{21163BD7-C997-47FF-82D0-42F6618B58DE}" srcOrd="0" destOrd="0" presId="urn:microsoft.com/office/officeart/2005/8/layout/lProcess3"/>
    <dgm:cxn modelId="{E8C91821-5462-4BAD-9029-2977EA043361}" type="presOf" srcId="{0F508248-4E45-4375-A81A-827B1282CDF0}" destId="{FB5C4C2B-1259-44CD-9D6A-33CF49EB7359}" srcOrd="0" destOrd="0" presId="urn:microsoft.com/office/officeart/2005/8/layout/lProcess3"/>
    <dgm:cxn modelId="{6BF22547-9CA1-4237-B30E-F8890D6B5441}" srcId="{414B12E6-9C4F-48AD-8BDB-1EA8B2E878E2}" destId="{A23D781C-773C-4992-85CE-95708D3986D5}" srcOrd="0" destOrd="0" parTransId="{86678704-E5BE-4705-ADF9-231B33DD3FE6}" sibTransId="{75B11189-CFE9-4380-8556-FA9335541280}"/>
    <dgm:cxn modelId="{99C949A9-BD16-4A66-9969-39A15E3E3487}" type="presOf" srcId="{809D33A1-FC6A-40F3-96A8-3405A1420868}" destId="{4E3A9919-6BC6-421F-B810-595F049FDA0D}" srcOrd="0" destOrd="0" presId="urn:microsoft.com/office/officeart/2005/8/layout/lProcess3"/>
    <dgm:cxn modelId="{866EA6AE-4803-40EF-BCCB-3E506AA080F1}" srcId="{A7B659B1-909E-4580-BE63-3F66B595DFA3}" destId="{19F38F3C-02D9-40F8-B341-0D8FE04943E6}" srcOrd="0" destOrd="0" parTransId="{A207610E-66B2-48A7-8EFF-C783439B62FF}" sibTransId="{D37DF13D-3FA7-46E5-9E54-3846450C6831}"/>
    <dgm:cxn modelId="{860319AA-6CD5-41AC-8D78-44685010C503}" type="presOf" srcId="{E6B36F22-6F27-48C8-979A-42EAAF0190CB}" destId="{94C0BD50-D12C-4688-B6F0-E53077CD7BCC}" srcOrd="0" destOrd="0" presId="urn:microsoft.com/office/officeart/2005/8/layout/lProcess3"/>
    <dgm:cxn modelId="{5C70A0ED-1F0A-48D5-A0D7-52CA7DAAE748}" srcId="{19F38F3C-02D9-40F8-B341-0D8FE04943E6}" destId="{DD1F1577-831A-4AD2-9F30-8A098A38937E}" srcOrd="0" destOrd="0" parTransId="{87189498-C8D0-4C2C-8B39-AD8D02A63507}" sibTransId="{51E7D619-375D-4894-9BD5-E2C760ADD518}"/>
    <dgm:cxn modelId="{9E905A6C-F7CE-42CE-97F5-C357EC85A529}" srcId="{D939A53D-75EC-441F-8E37-D72376C6E172}" destId="{4A748297-AED5-45FF-9D27-C8862E8B26C7}" srcOrd="0" destOrd="0" parTransId="{89901B86-0360-467B-B95C-854B2CD18052}" sibTransId="{8BCA67DD-B36B-45F5-9501-E88B70DBAE69}"/>
    <dgm:cxn modelId="{90D86EC7-F3A7-410C-9E14-9233CFE9339C}" type="presOf" srcId="{D939A53D-75EC-441F-8E37-D72376C6E172}" destId="{EA807289-E4B5-43AD-AF55-E21FB9F2C427}" srcOrd="0" destOrd="0" presId="urn:microsoft.com/office/officeart/2005/8/layout/lProcess3"/>
    <dgm:cxn modelId="{7867C525-B6ED-49E8-8B5C-922D1B9A00C1}" srcId="{A7B659B1-909E-4580-BE63-3F66B595DFA3}" destId="{D939A53D-75EC-441F-8E37-D72376C6E172}" srcOrd="4" destOrd="0" parTransId="{06943630-DECE-4A16-8B11-214258AE92C9}" sibTransId="{D199B6B1-F7F5-4015-A967-D64D238BE166}"/>
    <dgm:cxn modelId="{71D4CCF3-805C-45E6-9E97-80F47450531D}" srcId="{A7B659B1-909E-4580-BE63-3F66B595DFA3}" destId="{6CDD9CB2-FE5C-49F6-B42E-244A46FE21B6}" srcOrd="3" destOrd="0" parTransId="{3CA3378F-D401-4547-BDA9-29F345CB15FF}" sibTransId="{E2B56950-47D7-455C-999D-1CD9D6985D16}"/>
    <dgm:cxn modelId="{AB25F765-A9B6-4685-A630-4C837143CEF1}" type="presOf" srcId="{6CDD9CB2-FE5C-49F6-B42E-244A46FE21B6}" destId="{C655EBFF-F9E2-4B21-A3D9-4C96AA7EFA7B}" srcOrd="0" destOrd="0" presId="urn:microsoft.com/office/officeart/2005/8/layout/lProcess3"/>
    <dgm:cxn modelId="{65F34B94-6BF4-4184-A1DC-199E40D45D66}" type="presOf" srcId="{EFCF2B7C-A586-480E-8C34-E24ED351FCE0}" destId="{D6DD4555-A77A-443A-BDC8-E33E07698076}" srcOrd="0" destOrd="0" presId="urn:microsoft.com/office/officeart/2005/8/layout/lProcess3"/>
    <dgm:cxn modelId="{A3C260C6-1F44-4F1B-87E6-03BC82DCEA9C}" srcId="{414B12E6-9C4F-48AD-8BDB-1EA8B2E878E2}" destId="{01A9DBD7-256C-4866-9A58-8CF0DA7BAEDB}" srcOrd="1" destOrd="0" parTransId="{80285CD7-7192-4A3F-9363-C28E0A8F5EF2}" sibTransId="{D1D2F161-1542-40C3-8148-EE0C7B8A7D93}"/>
    <dgm:cxn modelId="{2325F770-F360-40EF-BB4F-C04315E39AB6}" type="presOf" srcId="{4A748297-AED5-45FF-9D27-C8862E8B26C7}" destId="{BC068AD7-1B4D-45FC-88F1-F523C98FB928}" srcOrd="0" destOrd="0" presId="urn:microsoft.com/office/officeart/2005/8/layout/lProcess3"/>
    <dgm:cxn modelId="{53C90A46-CB97-4B41-ABA0-A6BCB4E8226D}" type="presOf" srcId="{19F38F3C-02D9-40F8-B341-0D8FE04943E6}" destId="{EFCACE9F-B837-48C6-ADA6-DCB97A4EBC12}" srcOrd="0" destOrd="0" presId="urn:microsoft.com/office/officeart/2005/8/layout/lProcess3"/>
    <dgm:cxn modelId="{F8445E49-9976-45AF-946F-4BDBB7CC4E68}" srcId="{6CDD9CB2-FE5C-49F6-B42E-244A46FE21B6}" destId="{EFCF2B7C-A586-480E-8C34-E24ED351FCE0}" srcOrd="1" destOrd="0" parTransId="{F9DD286E-F8CF-4020-BA0D-D34B6C4CD270}" sibTransId="{A4FCEB3E-DF85-4386-9475-DB96B223C03E}"/>
    <dgm:cxn modelId="{D5F44941-D413-4714-A3E6-1D9909C74397}" srcId="{F9D3838D-965C-4428-AFBA-8518044BADF8}" destId="{809D33A1-FC6A-40F3-96A8-3405A1420868}" srcOrd="1" destOrd="0" parTransId="{C9EB02E5-8B43-4600-AD66-A51B55A0EFD6}" sibTransId="{06DCAC17-EA2B-4E0D-8731-B54DBE3233DE}"/>
    <dgm:cxn modelId="{09FA3402-E656-460E-8300-C6EAF82C4577}" type="presOf" srcId="{DD1F1577-831A-4AD2-9F30-8A098A38937E}" destId="{B9FB1D58-4D08-49C9-92B8-804754D50015}" srcOrd="0" destOrd="0" presId="urn:microsoft.com/office/officeart/2005/8/layout/lProcess3"/>
    <dgm:cxn modelId="{26194071-E8FA-425F-B600-F24AC9715833}" srcId="{19F38F3C-02D9-40F8-B341-0D8FE04943E6}" destId="{AC0A32F0-3A5A-4B9E-B375-4FA44BC6D708}" srcOrd="1" destOrd="0" parTransId="{D40295FB-060C-43CF-872C-2535AA83443A}" sibTransId="{5BCCDE1B-B043-4CB3-82A2-8C4A31AFD22B}"/>
    <dgm:cxn modelId="{6801F1FF-9AA9-45F1-8585-6C67000E90E7}" type="presOf" srcId="{414B12E6-9C4F-48AD-8BDB-1EA8B2E878E2}" destId="{43769A26-7A7B-4471-ADF4-8C5A393C0140}" srcOrd="0" destOrd="0" presId="urn:microsoft.com/office/officeart/2005/8/layout/lProcess3"/>
    <dgm:cxn modelId="{929862FA-17F1-460E-8CFE-31DB8F2E19D7}" srcId="{D939A53D-75EC-441F-8E37-D72376C6E172}" destId="{E6B36F22-6F27-48C8-979A-42EAAF0190CB}" srcOrd="1" destOrd="0" parTransId="{FD898732-3AF5-4F19-B07C-FF54CE3C39C5}" sibTransId="{E3C19B88-AE68-4B6E-86AF-54B06176F7DB}"/>
    <dgm:cxn modelId="{983D1B22-D564-4DF0-ABD1-7DC285386BB7}" srcId="{A7B659B1-909E-4580-BE63-3F66B595DFA3}" destId="{F9D3838D-965C-4428-AFBA-8518044BADF8}" srcOrd="2" destOrd="0" parTransId="{4F06709E-C12A-4D35-BAB4-DDF64B0F9D2D}" sibTransId="{0D7CBCE2-9EF3-4D21-A2AB-C3BCCF1D78F5}"/>
    <dgm:cxn modelId="{47A79AAC-F566-44BD-9B53-C57C81C7C75E}" srcId="{6CDD9CB2-FE5C-49F6-B42E-244A46FE21B6}" destId="{93A04E5C-4B26-4AD2-9AE1-353DAD7ACD91}" srcOrd="0" destOrd="0" parTransId="{0122DE15-9E49-4A61-9946-5835D0EBDD94}" sibTransId="{DEA7B350-C234-46DD-8515-B16D53738EB1}"/>
    <dgm:cxn modelId="{ED5A822D-947C-441C-854D-7FD975AFC11B}" type="presOf" srcId="{01A9DBD7-256C-4866-9A58-8CF0DA7BAEDB}" destId="{A8C3EBC2-96BC-41D7-A1E8-679A4DA26301}" srcOrd="0" destOrd="0" presId="urn:microsoft.com/office/officeart/2005/8/layout/lProcess3"/>
    <dgm:cxn modelId="{FD20EB67-C912-4373-B2A1-31EC51B8389B}" type="presOf" srcId="{93A04E5C-4B26-4AD2-9AE1-353DAD7ACD91}" destId="{920CE10B-748C-46D9-B9DD-6C8733BB8853}" srcOrd="0" destOrd="0" presId="urn:microsoft.com/office/officeart/2005/8/layout/lProcess3"/>
    <dgm:cxn modelId="{27BD43F2-E97B-42A9-A5ED-043857A1E9B5}" srcId="{A7B659B1-909E-4580-BE63-3F66B595DFA3}" destId="{414B12E6-9C4F-48AD-8BDB-1EA8B2E878E2}" srcOrd="1" destOrd="0" parTransId="{D3B82406-EEB8-4BCA-941E-B1BCC3E41CEB}" sibTransId="{46D399E7-50A6-48C5-B78C-33EC6C47A2D8}"/>
    <dgm:cxn modelId="{9E9B1028-9C29-45C5-86F4-C0822CDFA87D}" type="presOf" srcId="{A23D781C-773C-4992-85CE-95708D3986D5}" destId="{1910111C-057C-45D0-9008-ECEA430C6313}" srcOrd="0" destOrd="0" presId="urn:microsoft.com/office/officeart/2005/8/layout/lProcess3"/>
    <dgm:cxn modelId="{189CD034-4F0A-4537-B42F-50DE8AADCB39}" srcId="{F9D3838D-965C-4428-AFBA-8518044BADF8}" destId="{0F508248-4E45-4375-A81A-827B1282CDF0}" srcOrd="0" destOrd="0" parTransId="{F95B043F-3D29-4074-85B5-AD7E7738BE78}" sibTransId="{B158EC76-0A7A-4644-A650-DFFB7EDC9566}"/>
    <dgm:cxn modelId="{45B92CDE-361D-40C4-B780-0513EA9653EC}" type="presOf" srcId="{F9D3838D-965C-4428-AFBA-8518044BADF8}" destId="{F4D017FA-58E9-4083-8A0C-6BF75BA1B744}" srcOrd="0" destOrd="0" presId="urn:microsoft.com/office/officeart/2005/8/layout/lProcess3"/>
    <dgm:cxn modelId="{929D09BA-A1BD-4E7B-8519-C99F25CB0E6D}" type="presOf" srcId="{AC0A32F0-3A5A-4B9E-B375-4FA44BC6D708}" destId="{E5AD5AFF-179B-4C93-AB2D-D0CEB768AFB8}" srcOrd="0" destOrd="0" presId="urn:microsoft.com/office/officeart/2005/8/layout/lProcess3"/>
    <dgm:cxn modelId="{A860F9B2-77E1-4BB6-9E4D-A765CF846B0B}" type="presParOf" srcId="{21163BD7-C997-47FF-82D0-42F6618B58DE}" destId="{A0614818-A69B-4B44-B687-D69A5A1E97F9}" srcOrd="0" destOrd="0" presId="urn:microsoft.com/office/officeart/2005/8/layout/lProcess3"/>
    <dgm:cxn modelId="{52BBB97A-8CE6-4866-AE5A-7EB9107849E9}" type="presParOf" srcId="{A0614818-A69B-4B44-B687-D69A5A1E97F9}" destId="{EFCACE9F-B837-48C6-ADA6-DCB97A4EBC12}" srcOrd="0" destOrd="0" presId="urn:microsoft.com/office/officeart/2005/8/layout/lProcess3"/>
    <dgm:cxn modelId="{49948FBA-54F5-4508-BEC8-7972E28B1402}" type="presParOf" srcId="{A0614818-A69B-4B44-B687-D69A5A1E97F9}" destId="{0CB46D02-8AFC-4719-BF33-52F3D3CAF880}" srcOrd="1" destOrd="0" presId="urn:microsoft.com/office/officeart/2005/8/layout/lProcess3"/>
    <dgm:cxn modelId="{FA37C980-F434-46D0-8A28-C86242A176AC}" type="presParOf" srcId="{A0614818-A69B-4B44-B687-D69A5A1E97F9}" destId="{B9FB1D58-4D08-49C9-92B8-804754D50015}" srcOrd="2" destOrd="0" presId="urn:microsoft.com/office/officeart/2005/8/layout/lProcess3"/>
    <dgm:cxn modelId="{3319AC13-00F1-4840-BD41-DFDE9C2C4790}" type="presParOf" srcId="{A0614818-A69B-4B44-B687-D69A5A1E97F9}" destId="{3BAAF474-A518-4FC5-ACE9-16321A0882FD}" srcOrd="3" destOrd="0" presId="urn:microsoft.com/office/officeart/2005/8/layout/lProcess3"/>
    <dgm:cxn modelId="{DC375671-5C8E-4445-9624-65FCD94AB092}" type="presParOf" srcId="{A0614818-A69B-4B44-B687-D69A5A1E97F9}" destId="{E5AD5AFF-179B-4C93-AB2D-D0CEB768AFB8}" srcOrd="4" destOrd="0" presId="urn:microsoft.com/office/officeart/2005/8/layout/lProcess3"/>
    <dgm:cxn modelId="{E3A78B2B-F434-4A8C-A208-23550750F070}" type="presParOf" srcId="{21163BD7-C997-47FF-82D0-42F6618B58DE}" destId="{F89907BE-CF51-479E-895C-FFCFCAB3F9C7}" srcOrd="1" destOrd="0" presId="urn:microsoft.com/office/officeart/2005/8/layout/lProcess3"/>
    <dgm:cxn modelId="{15AB99A0-1E94-4D23-9DE6-FA2B8676556D}" type="presParOf" srcId="{21163BD7-C997-47FF-82D0-42F6618B58DE}" destId="{19D94277-7A8D-4755-A0A0-EF7B90197E3C}" srcOrd="2" destOrd="0" presId="urn:microsoft.com/office/officeart/2005/8/layout/lProcess3"/>
    <dgm:cxn modelId="{3C06DDD9-0009-49EF-8809-316790B3D98A}" type="presParOf" srcId="{19D94277-7A8D-4755-A0A0-EF7B90197E3C}" destId="{43769A26-7A7B-4471-ADF4-8C5A393C0140}" srcOrd="0" destOrd="0" presId="urn:microsoft.com/office/officeart/2005/8/layout/lProcess3"/>
    <dgm:cxn modelId="{C78A0821-EFF4-4FA3-BD78-9F3E817F71A5}" type="presParOf" srcId="{19D94277-7A8D-4755-A0A0-EF7B90197E3C}" destId="{8A982F6D-3D88-468A-9A61-CECF45BD9064}" srcOrd="1" destOrd="0" presId="urn:microsoft.com/office/officeart/2005/8/layout/lProcess3"/>
    <dgm:cxn modelId="{9C27B8AC-8BE5-4F89-AE90-64D61E0D8377}" type="presParOf" srcId="{19D94277-7A8D-4755-A0A0-EF7B90197E3C}" destId="{1910111C-057C-45D0-9008-ECEA430C6313}" srcOrd="2" destOrd="0" presId="urn:microsoft.com/office/officeart/2005/8/layout/lProcess3"/>
    <dgm:cxn modelId="{AAA3DD22-056A-4EB9-87FA-CAD395FD5656}" type="presParOf" srcId="{19D94277-7A8D-4755-A0A0-EF7B90197E3C}" destId="{F1673120-0662-4C2A-9AE8-1B487062F188}" srcOrd="3" destOrd="0" presId="urn:microsoft.com/office/officeart/2005/8/layout/lProcess3"/>
    <dgm:cxn modelId="{A6411489-B8FC-4BF6-A1B2-80ED559A0559}" type="presParOf" srcId="{19D94277-7A8D-4755-A0A0-EF7B90197E3C}" destId="{A8C3EBC2-96BC-41D7-A1E8-679A4DA26301}" srcOrd="4" destOrd="0" presId="urn:microsoft.com/office/officeart/2005/8/layout/lProcess3"/>
    <dgm:cxn modelId="{9DA0AB98-5524-4FC4-A801-3D2558D571F2}" type="presParOf" srcId="{21163BD7-C997-47FF-82D0-42F6618B58DE}" destId="{1AD05AEC-71C3-49C9-85C2-CCF14BDA8B32}" srcOrd="3" destOrd="0" presId="urn:microsoft.com/office/officeart/2005/8/layout/lProcess3"/>
    <dgm:cxn modelId="{A46CA9AE-C078-472D-A08D-98F8D3E0ED00}" type="presParOf" srcId="{21163BD7-C997-47FF-82D0-42F6618B58DE}" destId="{F10862A6-127F-4171-967C-69FBD38F8F0E}" srcOrd="4" destOrd="0" presId="urn:microsoft.com/office/officeart/2005/8/layout/lProcess3"/>
    <dgm:cxn modelId="{9A8E6BAC-B42D-4185-865A-C1A8CECE85DD}" type="presParOf" srcId="{F10862A6-127F-4171-967C-69FBD38F8F0E}" destId="{F4D017FA-58E9-4083-8A0C-6BF75BA1B744}" srcOrd="0" destOrd="0" presId="urn:microsoft.com/office/officeart/2005/8/layout/lProcess3"/>
    <dgm:cxn modelId="{87D4046F-E15B-4DFC-8717-8E13CCF38D33}" type="presParOf" srcId="{F10862A6-127F-4171-967C-69FBD38F8F0E}" destId="{17552DAD-268E-44C5-A488-ADD5CE018BAF}" srcOrd="1" destOrd="0" presId="urn:microsoft.com/office/officeart/2005/8/layout/lProcess3"/>
    <dgm:cxn modelId="{BA6871C5-C4C6-4391-856A-B3B172C47377}" type="presParOf" srcId="{F10862A6-127F-4171-967C-69FBD38F8F0E}" destId="{FB5C4C2B-1259-44CD-9D6A-33CF49EB7359}" srcOrd="2" destOrd="0" presId="urn:microsoft.com/office/officeart/2005/8/layout/lProcess3"/>
    <dgm:cxn modelId="{9F586ADD-4851-43E3-9C2E-79B1DDD2066D}" type="presParOf" srcId="{F10862A6-127F-4171-967C-69FBD38F8F0E}" destId="{A49EFE37-8E97-4236-B88D-207FC94F3C5A}" srcOrd="3" destOrd="0" presId="urn:microsoft.com/office/officeart/2005/8/layout/lProcess3"/>
    <dgm:cxn modelId="{2D90C106-C65D-418F-80AC-69C30AF50A3D}" type="presParOf" srcId="{F10862A6-127F-4171-967C-69FBD38F8F0E}" destId="{4E3A9919-6BC6-421F-B810-595F049FDA0D}" srcOrd="4" destOrd="0" presId="urn:microsoft.com/office/officeart/2005/8/layout/lProcess3"/>
    <dgm:cxn modelId="{0F463BFB-2556-4074-AA7F-EDC59B51CB90}" type="presParOf" srcId="{21163BD7-C997-47FF-82D0-42F6618B58DE}" destId="{E812DF95-18E4-4E22-9CD2-F6FBC29237AB}" srcOrd="5" destOrd="0" presId="urn:microsoft.com/office/officeart/2005/8/layout/lProcess3"/>
    <dgm:cxn modelId="{670308EE-4E87-4B0F-8FB8-CE4F7681B336}" type="presParOf" srcId="{21163BD7-C997-47FF-82D0-42F6618B58DE}" destId="{CC6D0F83-6330-4229-A45D-54A038B2210B}" srcOrd="6" destOrd="0" presId="urn:microsoft.com/office/officeart/2005/8/layout/lProcess3"/>
    <dgm:cxn modelId="{B9B76065-5B61-4ED0-B766-FD4C18E4DD9A}" type="presParOf" srcId="{CC6D0F83-6330-4229-A45D-54A038B2210B}" destId="{C655EBFF-F9E2-4B21-A3D9-4C96AA7EFA7B}" srcOrd="0" destOrd="0" presId="urn:microsoft.com/office/officeart/2005/8/layout/lProcess3"/>
    <dgm:cxn modelId="{5BE88632-3E74-4A72-9188-773F4D9A4AAD}" type="presParOf" srcId="{CC6D0F83-6330-4229-A45D-54A038B2210B}" destId="{99F7954E-009E-4885-BFD9-60E3A39ABA8A}" srcOrd="1" destOrd="0" presId="urn:microsoft.com/office/officeart/2005/8/layout/lProcess3"/>
    <dgm:cxn modelId="{A71DAC50-4F3D-4FCD-BEED-CE992BB3B36D}" type="presParOf" srcId="{CC6D0F83-6330-4229-A45D-54A038B2210B}" destId="{920CE10B-748C-46D9-B9DD-6C8733BB8853}" srcOrd="2" destOrd="0" presId="urn:microsoft.com/office/officeart/2005/8/layout/lProcess3"/>
    <dgm:cxn modelId="{6E9941DA-E681-4EFC-B921-4A95F1001713}" type="presParOf" srcId="{CC6D0F83-6330-4229-A45D-54A038B2210B}" destId="{EF89C390-F1E6-4EBE-BF90-49303C1ED936}" srcOrd="3" destOrd="0" presId="urn:microsoft.com/office/officeart/2005/8/layout/lProcess3"/>
    <dgm:cxn modelId="{380BCD9D-7AC7-4B63-BB1E-FEDD5779EEE8}" type="presParOf" srcId="{CC6D0F83-6330-4229-A45D-54A038B2210B}" destId="{D6DD4555-A77A-443A-BDC8-E33E07698076}" srcOrd="4" destOrd="0" presId="urn:microsoft.com/office/officeart/2005/8/layout/lProcess3"/>
    <dgm:cxn modelId="{15C05BDA-281E-4243-BB06-32C427F3F708}" type="presParOf" srcId="{21163BD7-C997-47FF-82D0-42F6618B58DE}" destId="{619EDF37-4902-4400-89CF-DDA81A580EFE}" srcOrd="7" destOrd="0" presId="urn:microsoft.com/office/officeart/2005/8/layout/lProcess3"/>
    <dgm:cxn modelId="{4FF91F36-A526-4D91-9AF4-5106125BA58B}" type="presParOf" srcId="{21163BD7-C997-47FF-82D0-42F6618B58DE}" destId="{9AC2CC69-9118-4293-9BC9-04F9D94D822B}" srcOrd="8" destOrd="0" presId="urn:microsoft.com/office/officeart/2005/8/layout/lProcess3"/>
    <dgm:cxn modelId="{5D64C48E-24A7-4C8C-BFAC-443E40145CC4}" type="presParOf" srcId="{9AC2CC69-9118-4293-9BC9-04F9D94D822B}" destId="{EA807289-E4B5-43AD-AF55-E21FB9F2C427}" srcOrd="0" destOrd="0" presId="urn:microsoft.com/office/officeart/2005/8/layout/lProcess3"/>
    <dgm:cxn modelId="{6ABFCB7A-A09F-4D9C-B71E-7FE64D40AF3E}" type="presParOf" srcId="{9AC2CC69-9118-4293-9BC9-04F9D94D822B}" destId="{23872591-3844-4F10-B4F5-24EAC88F19C4}" srcOrd="1" destOrd="0" presId="urn:microsoft.com/office/officeart/2005/8/layout/lProcess3"/>
    <dgm:cxn modelId="{64E25BD7-670D-4D60-A867-C6734AA7B20F}" type="presParOf" srcId="{9AC2CC69-9118-4293-9BC9-04F9D94D822B}" destId="{BC068AD7-1B4D-45FC-88F1-F523C98FB928}" srcOrd="2" destOrd="0" presId="urn:microsoft.com/office/officeart/2005/8/layout/lProcess3"/>
    <dgm:cxn modelId="{BFC58C30-ADDB-4D98-946B-6DA073FAC27A}" type="presParOf" srcId="{9AC2CC69-9118-4293-9BC9-04F9D94D822B}" destId="{15A2748A-3505-475C-93BA-0215A2AFFFE1}" srcOrd="3" destOrd="0" presId="urn:microsoft.com/office/officeart/2005/8/layout/lProcess3"/>
    <dgm:cxn modelId="{E9B76A6C-F7C9-4C00-8237-4394411513BA}" type="presParOf" srcId="{9AC2CC69-9118-4293-9BC9-04F9D94D822B}" destId="{94C0BD50-D12C-4688-B6F0-E53077CD7BCC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35A943-1A64-4161-9C94-64DA1A41CF6A}" type="datetimeFigureOut">
              <a:rPr lang="hr-HR" smtClean="0"/>
              <a:t>24.11.2017.</a:t>
            </a:fld>
            <a:endParaRPr lang="hr-H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95B11-CEA6-46CA-ABD9-4A3D16D4D31C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123727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223B62-CC01-4D09-BAE0-61573403AE7B}" type="datetimeFigureOut">
              <a:rPr lang="en-GB" smtClean="0"/>
              <a:t>24/11/2017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F2C83-4A5F-4E47-9A09-00EA5B0AA15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6664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F2C83-4A5F-4E47-9A09-00EA5B0AA156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0009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F2C83-4A5F-4E47-9A09-00EA5B0AA156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3467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F2C83-4A5F-4E47-9A09-00EA5B0AA15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188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F2C83-4A5F-4E47-9A09-00EA5B0AA15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202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F2C83-4A5F-4E47-9A09-00EA5B0AA15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1704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F2C83-4A5F-4E47-9A09-00EA5B0AA15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180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F2C83-4A5F-4E47-9A09-00EA5B0AA156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30450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F2C83-4A5F-4E47-9A09-00EA5B0AA156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28235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F2C83-4A5F-4E47-9A09-00EA5B0AA156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22553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5F2C83-4A5F-4E47-9A09-00EA5B0AA156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6389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22F7F-4697-4AD9-8E30-D0219A32A694}" type="datetimeFigureOut">
              <a:rPr lang="hr-HR" smtClean="0"/>
              <a:t>24.11.2017.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613E-D247-4BC2-8C3E-AA221C52C632}" type="slidenum">
              <a:rPr lang="hr-HR" smtClean="0"/>
              <a:t>‹#›</a:t>
            </a:fld>
            <a:endParaRPr lang="hr-HR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148064" y="337963"/>
            <a:ext cx="2088232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hr-HR" sz="850" baseline="0" dirty="0" smtClean="0">
                <a:solidFill>
                  <a:srgbClr val="122E7C"/>
                </a:solidFill>
                <a:effectLst/>
                <a:latin typeface="+mn-lt"/>
                <a:ea typeface="Times New Roman"/>
              </a:rPr>
              <a:t>Projekt </a:t>
            </a:r>
            <a:r>
              <a:rPr lang="hr-HR" sz="850" i="1" baseline="0" dirty="0" smtClean="0">
                <a:solidFill>
                  <a:srgbClr val="122E7C"/>
                </a:solidFill>
                <a:effectLst/>
                <a:latin typeface="+mn-lt"/>
                <a:ea typeface="Times New Roman"/>
                <a:cs typeface="Lucida Sans Unicode"/>
              </a:rPr>
              <a:t>Uspostava i upravljanje Registrom HKO-a kao podrška radu Sektorskih vijeća i ostalih dionika u procesu provedbe HKO-a</a:t>
            </a:r>
            <a:endParaRPr lang="hr-HR" sz="850" baseline="0" dirty="0">
              <a:solidFill>
                <a:srgbClr val="122E7C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3275856" y="6336721"/>
            <a:ext cx="331236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850" dirty="0" smtClean="0">
                <a:solidFill>
                  <a:srgbClr val="122E7C"/>
                </a:solidFill>
              </a:rPr>
              <a:t>Organizacija radionice sufinancirana</a:t>
            </a:r>
            <a:r>
              <a:rPr lang="hr-HR" sz="850" baseline="0" dirty="0" smtClean="0">
                <a:solidFill>
                  <a:srgbClr val="122E7C"/>
                </a:solidFill>
              </a:rPr>
              <a:t> je u okviru Operativnog programa Učinkoviti ljudski potencijali, iz Europskoga socijalnog fonda.</a:t>
            </a:r>
            <a:endParaRPr lang="hr-HR" sz="850" dirty="0">
              <a:solidFill>
                <a:srgbClr val="122E7C"/>
              </a:solidFill>
            </a:endParaRPr>
          </a:p>
        </p:txBody>
      </p:sp>
      <p:pic>
        <p:nvPicPr>
          <p:cNvPr id="10" name="Picture 2" descr="C:\Users\bsvetec\Desktop\slajd_prazn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" y="0"/>
            <a:ext cx="913180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6785" y="5665465"/>
            <a:ext cx="3547216" cy="1192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 descr="C:\Users\bsvetec\Desktop\ESF logo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1228" y="4897246"/>
            <a:ext cx="1399230" cy="193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3059832" y="6093296"/>
            <a:ext cx="21602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30" name="Picture 6" descr="C:\Users\bsvetec\Desktop\HKO logo_hr_v1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000" y="99251"/>
            <a:ext cx="1705344" cy="665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bsvetec\Desktop\Ministarstvo znanosti i obrazovanja.jp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" y="81097"/>
            <a:ext cx="2333657" cy="482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118888" y="5969873"/>
            <a:ext cx="1716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sz="700" b="0" dirty="0" smtClean="0">
                <a:solidFill>
                  <a:srgbClr val="122E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Projekt UP.03.2.3.01.0002</a:t>
            </a:r>
            <a:r>
              <a:rPr lang="hr-HR" sz="700" b="0" baseline="0" dirty="0" smtClean="0">
                <a:solidFill>
                  <a:srgbClr val="122E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r-HR" sz="700" b="0" dirty="0" smtClean="0">
                <a:solidFill>
                  <a:srgbClr val="122E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r-HR" sz="700" b="0" i="1" dirty="0" smtClean="0">
                <a:solidFill>
                  <a:srgbClr val="122E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Uspostava</a:t>
            </a:r>
            <a:r>
              <a:rPr lang="hr-HR" sz="700" b="0" i="1" baseline="0" dirty="0" smtClean="0">
                <a:solidFill>
                  <a:srgbClr val="122E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 upravljanje Registrom HKO-a kao podrška radu Sektorskih vijeća i ostalih dionika u procesu provedbe HKO-a</a:t>
            </a:r>
            <a:endParaRPr lang="hr-HR" sz="700" b="0" i="1" dirty="0">
              <a:solidFill>
                <a:srgbClr val="122E7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3059832" y="6000963"/>
            <a:ext cx="23762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r-Latn-RS"/>
            </a:defPPr>
            <a:lvl1pPr>
              <a:defRPr sz="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hr-HR" sz="700" b="0" kern="1200" dirty="0" smtClean="0">
                <a:solidFill>
                  <a:srgbClr val="122E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Organizacija radionice sufinancirana je u okviru Operativnog programa Učinkoviti ljudski potencijali, iz Europskoga socijalnog fonda.</a:t>
            </a:r>
            <a:endParaRPr lang="hr-HR" sz="700" b="0" kern="1200" dirty="0">
              <a:solidFill>
                <a:srgbClr val="122E7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9834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22F7F-4697-4AD9-8E30-D0219A32A694}" type="datetimeFigureOut">
              <a:rPr lang="hr-HR" smtClean="0"/>
              <a:t>24.11.2017.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613E-D247-4BC2-8C3E-AA221C52C632}" type="slidenum">
              <a:rPr lang="hr-HR" smtClean="0"/>
              <a:t>‹#›</a:t>
            </a:fld>
            <a:endParaRPr lang="hr-HR" dirty="0"/>
          </a:p>
        </p:txBody>
      </p:sp>
      <p:pic>
        <p:nvPicPr>
          <p:cNvPr id="8" name="Picture 2" descr="C:\Users\bsvetec\Desktop\slajd_prazn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" y="0"/>
            <a:ext cx="913180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6785" y="5665465"/>
            <a:ext cx="3547216" cy="1192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5" descr="C:\Users\bsvetec\Desktop\ESF logo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618" y="4919401"/>
            <a:ext cx="1399230" cy="193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C:\Users\bsvetec\Desktop\HKO logo_hr_v1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000" y="99251"/>
            <a:ext cx="1705344" cy="665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7" descr="C:\Users\bsvetec\Desktop\Ministarstvo znanosti i obrazovanja.jp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" y="81097"/>
            <a:ext cx="2333657" cy="482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18888" y="5969873"/>
            <a:ext cx="1626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sz="700" b="0" dirty="0" smtClean="0">
                <a:solidFill>
                  <a:srgbClr val="122E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Projekt </a:t>
            </a:r>
            <a:r>
              <a:rPr lang="hr-HR" sz="700" b="0" i="1" dirty="0" smtClean="0">
                <a:solidFill>
                  <a:srgbClr val="122E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Uspostava</a:t>
            </a:r>
            <a:r>
              <a:rPr lang="hr-HR" sz="700" b="0" i="1" baseline="0" dirty="0" smtClean="0">
                <a:solidFill>
                  <a:srgbClr val="122E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 upravljanje Registrom HKO-a kao podrška radu Sektorskih vijeća i ostalih dionika u procesu provedbe HKO-a</a:t>
            </a:r>
            <a:endParaRPr lang="hr-HR" sz="700" b="0" i="1" dirty="0">
              <a:solidFill>
                <a:srgbClr val="122E7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2843808" y="6000963"/>
            <a:ext cx="259228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r-Latn-RS"/>
            </a:defPPr>
            <a:lvl1pPr>
              <a:defRPr sz="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hr-HR" sz="700" b="0" kern="1200" dirty="0" smtClean="0">
                <a:solidFill>
                  <a:srgbClr val="122E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Organizacija radionice sufinancirana je u okviru Operativnog programa Učinkoviti ljudski potencijali, iz Europskoga socijalnog fonda.</a:t>
            </a:r>
            <a:endParaRPr lang="hr-HR" sz="700" b="0" kern="1200" dirty="0">
              <a:solidFill>
                <a:srgbClr val="122E7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0892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22F7F-4697-4AD9-8E30-D0219A32A694}" type="datetimeFigureOut">
              <a:rPr lang="hr-HR" smtClean="0"/>
              <a:t>24.11.2017.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613E-D247-4BC2-8C3E-AA221C52C632}" type="slidenum">
              <a:rPr lang="hr-HR" smtClean="0"/>
              <a:t>‹#›</a:t>
            </a:fld>
            <a:endParaRPr lang="hr-HR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148064" y="337963"/>
            <a:ext cx="2088232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hr-HR" sz="850" baseline="0" dirty="0" smtClean="0">
                <a:solidFill>
                  <a:srgbClr val="122E7C"/>
                </a:solidFill>
                <a:effectLst/>
                <a:latin typeface="+mn-lt"/>
                <a:ea typeface="Times New Roman"/>
              </a:rPr>
              <a:t>Projekt </a:t>
            </a:r>
            <a:r>
              <a:rPr lang="hr-HR" sz="850" i="1" baseline="0" dirty="0" smtClean="0">
                <a:solidFill>
                  <a:srgbClr val="122E7C"/>
                </a:solidFill>
                <a:effectLst/>
                <a:latin typeface="+mn-lt"/>
                <a:ea typeface="Times New Roman"/>
                <a:cs typeface="Lucida Sans Unicode"/>
              </a:rPr>
              <a:t>Uspostava i upravljanje Registrom HKO-a kao podrška radu Sektorskih vijeća i ostalih dionika u procesu provedbe HKO-a</a:t>
            </a:r>
            <a:endParaRPr lang="hr-HR" sz="850" baseline="0" dirty="0">
              <a:solidFill>
                <a:srgbClr val="122E7C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3275856" y="6336721"/>
            <a:ext cx="331236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850" dirty="0" smtClean="0">
                <a:solidFill>
                  <a:srgbClr val="122E7C"/>
                </a:solidFill>
              </a:rPr>
              <a:t>Organizacija radionice sufinancirana</a:t>
            </a:r>
            <a:r>
              <a:rPr lang="hr-HR" sz="850" baseline="0" dirty="0" smtClean="0">
                <a:solidFill>
                  <a:srgbClr val="122E7C"/>
                </a:solidFill>
              </a:rPr>
              <a:t> je u okviru Operativnog programa Učinkoviti ljudski potencijali, iz Europskoga socijalnog fonda.</a:t>
            </a:r>
            <a:endParaRPr lang="hr-HR" sz="850" dirty="0">
              <a:solidFill>
                <a:srgbClr val="122E7C"/>
              </a:solidFill>
            </a:endParaRPr>
          </a:p>
        </p:txBody>
      </p:sp>
      <p:pic>
        <p:nvPicPr>
          <p:cNvPr id="10" name="Picture 2" descr="C:\Users\bsvetec\Desktop\slajd_prazn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" y="0"/>
            <a:ext cx="913180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6785" y="5665465"/>
            <a:ext cx="3547216" cy="1192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 descr="C:\Users\bsvetec\Desktop\ESF logo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618" y="4919401"/>
            <a:ext cx="1399230" cy="193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3059832" y="6093296"/>
            <a:ext cx="21602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30" name="Picture 6" descr="C:\Users\bsvetec\Desktop\HKO logo_hr_v1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000" y="99251"/>
            <a:ext cx="1705344" cy="665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bsvetec\Desktop\Ministarstvo znanosti i obrazovanja.jp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" y="81097"/>
            <a:ext cx="2333657" cy="482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3203848" y="6057190"/>
            <a:ext cx="223224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sz="700" b="0" dirty="0" smtClean="0">
                <a:solidFill>
                  <a:srgbClr val="122E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Projekt </a:t>
            </a:r>
            <a:r>
              <a:rPr lang="hr-HR" sz="700" b="0" i="1" dirty="0" smtClean="0">
                <a:solidFill>
                  <a:srgbClr val="122E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Uspostava</a:t>
            </a:r>
            <a:r>
              <a:rPr lang="hr-HR" sz="700" b="0" i="1" baseline="0" dirty="0" smtClean="0">
                <a:solidFill>
                  <a:srgbClr val="122E7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 upravljanje Registrom HKO-a kao podrška radu Sektorskih vijeća i ostalih dionika u procesu provedbe HKO-a</a:t>
            </a:r>
            <a:endParaRPr lang="hr-HR" sz="700" b="0" i="1" dirty="0">
              <a:solidFill>
                <a:srgbClr val="122E7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712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8841"/>
            <a:ext cx="8229600" cy="3888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22F7F-4697-4AD9-8E30-D0219A32A694}" type="datetimeFigureOut">
              <a:rPr lang="hr-HR" smtClean="0"/>
              <a:t>24.11.2017.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5613E-D247-4BC2-8C3E-AA221C52C632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10693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6226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 baseline="0">
          <a:solidFill>
            <a:srgbClr val="16226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 baseline="0">
          <a:solidFill>
            <a:srgbClr val="16226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rgbClr val="16226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rgbClr val="16226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rgbClr val="16226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hko@mzo.hr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kvalifikacije.hr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6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7704" y="1052736"/>
            <a:ext cx="6550496" cy="3528392"/>
          </a:xfrm>
        </p:spPr>
        <p:txBody>
          <a:bodyPr>
            <a:norm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hr-HR" dirty="0"/>
              <a:t>Radionica</a:t>
            </a:r>
            <a:br>
              <a:rPr lang="hr-HR" dirty="0"/>
            </a:br>
            <a:r>
              <a:rPr lang="hr-HR" dirty="0"/>
              <a:t>Simulacija vrednovanja </a:t>
            </a:r>
            <a:r>
              <a:rPr lang="hr-HR" dirty="0" smtClean="0"/>
              <a:t>standarda kvalifikacija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hr-HR" sz="2400" dirty="0" smtClean="0">
                <a:solidFill>
                  <a:srgbClr val="122E7C"/>
                </a:solidFill>
              </a:rPr>
              <a:t>Srce</a:t>
            </a:r>
            <a:r>
              <a:rPr lang="hr-HR" sz="2400" dirty="0">
                <a:solidFill>
                  <a:srgbClr val="122E7C"/>
                </a:solidFill>
              </a:rPr>
              <a:t>, </a:t>
            </a:r>
            <a:r>
              <a:rPr lang="en-GB" sz="2400" dirty="0" err="1" smtClean="0">
                <a:solidFill>
                  <a:srgbClr val="122E7C"/>
                </a:solidFill>
              </a:rPr>
              <a:t>listopad</a:t>
            </a:r>
            <a:r>
              <a:rPr lang="en-GB" sz="2400" dirty="0" smtClean="0">
                <a:solidFill>
                  <a:srgbClr val="122E7C"/>
                </a:solidFill>
              </a:rPr>
              <a:t> - </a:t>
            </a:r>
            <a:r>
              <a:rPr lang="hr-HR" sz="2400" dirty="0" smtClean="0">
                <a:solidFill>
                  <a:srgbClr val="122E7C"/>
                </a:solidFill>
              </a:rPr>
              <a:t>studeni</a:t>
            </a:r>
            <a:r>
              <a:rPr lang="en-GB" sz="2400" dirty="0" smtClean="0">
                <a:solidFill>
                  <a:srgbClr val="122E7C"/>
                </a:solidFill>
              </a:rPr>
              <a:t> </a:t>
            </a:r>
            <a:r>
              <a:rPr lang="hr-HR" sz="2400" dirty="0" smtClean="0">
                <a:solidFill>
                  <a:srgbClr val="122E7C"/>
                </a:solidFill>
              </a:rPr>
              <a:t>2017</a:t>
            </a:r>
            <a:r>
              <a:rPr lang="hr-HR" sz="2400" dirty="0">
                <a:solidFill>
                  <a:srgbClr val="122E7C"/>
                </a:solidFill>
              </a:rPr>
              <a:t>.</a:t>
            </a:r>
            <a:br>
              <a:rPr lang="hr-HR" sz="2400" dirty="0">
                <a:solidFill>
                  <a:srgbClr val="122E7C"/>
                </a:solidFill>
              </a:rPr>
            </a:br>
            <a:r>
              <a:rPr lang="hr-HR" sz="2400" dirty="0">
                <a:solidFill>
                  <a:srgbClr val="122E7C"/>
                </a:solidFill>
              </a:rPr>
              <a:t>Elisabetta Fortunato</a:t>
            </a:r>
            <a:br>
              <a:rPr lang="hr-HR" sz="2400" dirty="0">
                <a:solidFill>
                  <a:srgbClr val="122E7C"/>
                </a:solidFill>
              </a:rPr>
            </a:br>
            <a:r>
              <a:rPr lang="hr-HR" sz="2400" dirty="0">
                <a:solidFill>
                  <a:srgbClr val="122E7C"/>
                </a:solidFill>
              </a:rPr>
              <a:t>Ministarstvo znanosti i </a:t>
            </a:r>
            <a:r>
              <a:rPr lang="hr-HR" sz="2400" dirty="0" smtClean="0">
                <a:solidFill>
                  <a:srgbClr val="122E7C"/>
                </a:solidFill>
              </a:rPr>
              <a:t>obrazovanja</a:t>
            </a:r>
            <a:endParaRPr lang="hr-HR" dirty="0">
              <a:solidFill>
                <a:srgbClr val="122E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35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987824" y="1484784"/>
            <a:ext cx="3682752" cy="309634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hr-HR" dirty="0" smtClean="0"/>
          </a:p>
          <a:p>
            <a:pPr marL="0" indent="0" algn="ctr">
              <a:buNone/>
            </a:pPr>
            <a:r>
              <a:rPr lang="hr-HR" dirty="0" smtClean="0"/>
              <a:t>Hvala na pažnji!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 smtClean="0"/>
          </a:p>
          <a:p>
            <a:pPr marL="0" indent="0" algn="ctr">
              <a:buNone/>
            </a:pPr>
            <a:r>
              <a:rPr lang="hr-HR" dirty="0" smtClean="0"/>
              <a:t>Odjel za HKO</a:t>
            </a:r>
          </a:p>
          <a:p>
            <a:pPr marL="0" indent="0" algn="ctr">
              <a:buNone/>
            </a:pPr>
            <a:r>
              <a:rPr lang="hr-HR" dirty="0" smtClean="0">
                <a:hlinkClick r:id="rId3"/>
              </a:rPr>
              <a:t>hko@mzo.hr</a:t>
            </a:r>
            <a:endParaRPr lang="hr-HR" dirty="0" smtClean="0"/>
          </a:p>
          <a:p>
            <a:pPr marL="0" indent="0" algn="ctr">
              <a:buNone/>
            </a:pPr>
            <a:r>
              <a:rPr lang="hr-HR" dirty="0" smtClean="0">
                <a:hlinkClick r:id="rId4"/>
              </a:rPr>
              <a:t>www.kvalifikacije.hr</a:t>
            </a:r>
            <a:endParaRPr lang="hr-HR" dirty="0" smtClean="0"/>
          </a:p>
          <a:p>
            <a:pPr marL="0" indent="0" algn="ctr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054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5402" y="390540"/>
            <a:ext cx="6840760" cy="864096"/>
          </a:xfrm>
        </p:spPr>
        <p:txBody>
          <a:bodyPr>
            <a:normAutofit/>
          </a:bodyPr>
          <a:lstStyle/>
          <a:p>
            <a:r>
              <a:rPr lang="hr-HR" sz="3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Faze </a:t>
            </a:r>
            <a:r>
              <a:rPr lang="en-GB" sz="3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hr-HR" sz="3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</a:t>
            </a:r>
            <a:r>
              <a:rPr lang="en-GB" sz="3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hr-HR" sz="3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3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vrednovanja SK</a:t>
            </a:r>
            <a:endParaRPr lang="hr-HR" sz="3600" dirty="0"/>
          </a:p>
        </p:txBody>
      </p:sp>
      <p:sp>
        <p:nvSpPr>
          <p:cNvPr id="4" name="Strelica dolje 56"/>
          <p:cNvSpPr/>
          <p:nvPr/>
        </p:nvSpPr>
        <p:spPr>
          <a:xfrm>
            <a:off x="2591520" y="4190750"/>
            <a:ext cx="414344" cy="5862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5" name="TekstniOkvir 60"/>
          <p:cNvSpPr txBox="1"/>
          <p:nvPr/>
        </p:nvSpPr>
        <p:spPr>
          <a:xfrm>
            <a:off x="6673291" y="4882448"/>
            <a:ext cx="2159876" cy="83099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GB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- 15</a:t>
            </a:r>
            <a:endParaRPr lang="hr-HR" sz="24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GB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- 21</a:t>
            </a:r>
            <a:endParaRPr lang="hr-HR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kstniOkvir 61"/>
          <p:cNvSpPr txBox="1"/>
          <p:nvPr/>
        </p:nvSpPr>
        <p:spPr>
          <a:xfrm>
            <a:off x="4241646" y="4835136"/>
            <a:ext cx="2159876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– 11</a:t>
            </a:r>
          </a:p>
          <a:p>
            <a:pPr algn="ctr"/>
            <a:r>
              <a:rPr lang="hr-HR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12 - 19</a:t>
            </a:r>
            <a:endParaRPr lang="hr-HR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kstniOkvir 62"/>
          <p:cNvSpPr txBox="1"/>
          <p:nvPr/>
        </p:nvSpPr>
        <p:spPr>
          <a:xfrm>
            <a:off x="1789191" y="4973877"/>
            <a:ext cx="2159876" cy="46166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0 - </a:t>
            </a:r>
            <a:r>
              <a:rPr lang="en-GB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hr-HR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trelica udesno 63"/>
          <p:cNvSpPr/>
          <p:nvPr/>
        </p:nvSpPr>
        <p:spPr>
          <a:xfrm>
            <a:off x="259735" y="1779399"/>
            <a:ext cx="1287930" cy="720021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 smtClean="0">
                <a:solidFill>
                  <a:srgbClr val="C00000"/>
                </a:solidFill>
              </a:rPr>
              <a:t>Faze</a:t>
            </a:r>
            <a:endParaRPr lang="hr-HR" sz="2400" dirty="0">
              <a:solidFill>
                <a:srgbClr val="C00000"/>
              </a:solidFill>
            </a:endParaRPr>
          </a:p>
        </p:txBody>
      </p:sp>
      <p:sp>
        <p:nvSpPr>
          <p:cNvPr id="9" name="Strelica udesno 64"/>
          <p:cNvSpPr/>
          <p:nvPr/>
        </p:nvSpPr>
        <p:spPr>
          <a:xfrm>
            <a:off x="203137" y="3188050"/>
            <a:ext cx="1451571" cy="957521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400" dirty="0" smtClean="0">
                <a:solidFill>
                  <a:srgbClr val="C00000"/>
                </a:solidFill>
              </a:rPr>
              <a:t>Odgovornost</a:t>
            </a:r>
            <a:endParaRPr lang="hr-HR" sz="1400" dirty="0">
              <a:solidFill>
                <a:srgbClr val="C00000"/>
              </a:solidFill>
            </a:endParaRPr>
          </a:p>
        </p:txBody>
      </p:sp>
      <p:sp>
        <p:nvSpPr>
          <p:cNvPr id="10" name="Strelica udesno 65"/>
          <p:cNvSpPr/>
          <p:nvPr/>
        </p:nvSpPr>
        <p:spPr>
          <a:xfrm>
            <a:off x="280093" y="4834201"/>
            <a:ext cx="1267572" cy="720021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dirty="0">
                <a:solidFill>
                  <a:srgbClr val="C00000"/>
                </a:solidFill>
              </a:rPr>
              <a:t>korak</a:t>
            </a:r>
          </a:p>
        </p:txBody>
      </p:sp>
      <p:sp>
        <p:nvSpPr>
          <p:cNvPr id="11" name="Strelica dolje 36"/>
          <p:cNvSpPr/>
          <p:nvPr/>
        </p:nvSpPr>
        <p:spPr>
          <a:xfrm rot="1668166">
            <a:off x="2382481" y="1111567"/>
            <a:ext cx="828689" cy="6070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1.</a:t>
            </a:r>
            <a:endParaRPr lang="hr-HR" dirty="0"/>
          </a:p>
        </p:txBody>
      </p:sp>
      <p:sp>
        <p:nvSpPr>
          <p:cNvPr id="12" name="Strelica dolje 37"/>
          <p:cNvSpPr/>
          <p:nvPr/>
        </p:nvSpPr>
        <p:spPr>
          <a:xfrm>
            <a:off x="4915782" y="1086045"/>
            <a:ext cx="779080" cy="5853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2.</a:t>
            </a:r>
            <a:endParaRPr lang="hr-HR" dirty="0"/>
          </a:p>
        </p:txBody>
      </p:sp>
      <p:sp>
        <p:nvSpPr>
          <p:cNvPr id="13" name="Strelica dolje 38"/>
          <p:cNvSpPr/>
          <p:nvPr/>
        </p:nvSpPr>
        <p:spPr>
          <a:xfrm rot="19897420">
            <a:off x="7212542" y="1060880"/>
            <a:ext cx="767882" cy="6356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3.</a:t>
            </a:r>
            <a:endParaRPr lang="hr-HR" dirty="0"/>
          </a:p>
        </p:txBody>
      </p:sp>
      <p:sp>
        <p:nvSpPr>
          <p:cNvPr id="14" name="TekstniOkvir 39"/>
          <p:cNvSpPr txBox="1"/>
          <p:nvPr/>
        </p:nvSpPr>
        <p:spPr>
          <a:xfrm>
            <a:off x="1749984" y="1800982"/>
            <a:ext cx="2159876" cy="83099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Formalno vrednovanje</a:t>
            </a:r>
            <a:endParaRPr lang="hr-HR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kstniOkvir 40"/>
          <p:cNvSpPr txBox="1"/>
          <p:nvPr/>
        </p:nvSpPr>
        <p:spPr>
          <a:xfrm>
            <a:off x="4241646" y="1800982"/>
            <a:ext cx="2159876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sr-Latn-RS"/>
            </a:defPPr>
            <a:lvl1pPr algn="ctr"/>
          </a:lstStyle>
          <a:p>
            <a:r>
              <a:rPr lang="hr-HR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Stručno vrednovanje</a:t>
            </a:r>
          </a:p>
        </p:txBody>
      </p:sp>
      <p:sp>
        <p:nvSpPr>
          <p:cNvPr id="16" name="TekstniOkvir 41"/>
          <p:cNvSpPr txBox="1"/>
          <p:nvPr/>
        </p:nvSpPr>
        <p:spPr>
          <a:xfrm>
            <a:off x="6698949" y="1796623"/>
            <a:ext cx="2159876" cy="83099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sr-Latn-RS"/>
            </a:defPPr>
            <a:lvl1pPr algn="ctr"/>
          </a:lstStyle>
          <a:p>
            <a:r>
              <a:rPr lang="hr-HR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Upis u Registar</a:t>
            </a:r>
          </a:p>
        </p:txBody>
      </p:sp>
      <p:sp>
        <p:nvSpPr>
          <p:cNvPr id="17" name="Strelica dolje 49"/>
          <p:cNvSpPr/>
          <p:nvPr/>
        </p:nvSpPr>
        <p:spPr>
          <a:xfrm>
            <a:off x="2589653" y="2681111"/>
            <a:ext cx="414344" cy="5862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8" name="Strelica dolje 51"/>
          <p:cNvSpPr/>
          <p:nvPr/>
        </p:nvSpPr>
        <p:spPr>
          <a:xfrm>
            <a:off x="5114412" y="2679187"/>
            <a:ext cx="414344" cy="5666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9" name="Strelica dolje 52"/>
          <p:cNvSpPr/>
          <p:nvPr/>
        </p:nvSpPr>
        <p:spPr>
          <a:xfrm>
            <a:off x="7546057" y="2675867"/>
            <a:ext cx="414344" cy="5862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0" name="TekstniOkvir 53"/>
          <p:cNvSpPr txBox="1"/>
          <p:nvPr/>
        </p:nvSpPr>
        <p:spPr>
          <a:xfrm>
            <a:off x="1720832" y="3443895"/>
            <a:ext cx="2350426" cy="46166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Administrator</a:t>
            </a:r>
            <a:endParaRPr lang="hr-HR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kstniOkvir 54"/>
          <p:cNvSpPr txBox="1"/>
          <p:nvPr/>
        </p:nvSpPr>
        <p:spPr>
          <a:xfrm>
            <a:off x="4241646" y="3303145"/>
            <a:ext cx="2159876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Sektorska vijeća</a:t>
            </a:r>
            <a:endParaRPr lang="hr-HR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kstniOkvir 55"/>
          <p:cNvSpPr txBox="1"/>
          <p:nvPr/>
        </p:nvSpPr>
        <p:spPr>
          <a:xfrm>
            <a:off x="6698949" y="3308758"/>
            <a:ext cx="2159876" cy="89255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Ministar</a:t>
            </a:r>
            <a:r>
              <a:rPr lang="en-GB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4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nadležan za znanost </a:t>
            </a:r>
            <a:r>
              <a:rPr lang="en-GB" sz="14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hr-HR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obrazovanje</a:t>
            </a:r>
            <a:endParaRPr lang="hr-H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Strelica dolje 57"/>
          <p:cNvSpPr/>
          <p:nvPr/>
        </p:nvSpPr>
        <p:spPr>
          <a:xfrm>
            <a:off x="5114412" y="4191455"/>
            <a:ext cx="414344" cy="5862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4" name="Strelica dolje 58"/>
          <p:cNvSpPr/>
          <p:nvPr/>
        </p:nvSpPr>
        <p:spPr>
          <a:xfrm>
            <a:off x="7546057" y="4247233"/>
            <a:ext cx="414344" cy="5862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5384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864096"/>
          </a:xfrm>
        </p:spPr>
        <p:txBody>
          <a:bodyPr>
            <a:noAutofit/>
          </a:bodyPr>
          <a:lstStyle/>
          <a:p>
            <a:r>
              <a:rPr lang="hr-HR" sz="3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Vrednovanje zahtjeva za upis standarda</a:t>
            </a:r>
            <a:endParaRPr lang="hr-HR" sz="3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32856"/>
            <a:ext cx="2376264" cy="3379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372200" y="1916832"/>
            <a:ext cx="2664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altLang="sr-Latn-RS" sz="1400" dirty="0">
                <a:solidFill>
                  <a:srgbClr val="114083"/>
                </a:solidFill>
                <a:ea typeface="ＭＳ Ｐゴシック" panose="020B0600070205080204" pitchFamily="34" charset="-128"/>
                <a:cs typeface="Tahoma" panose="020B0604030504040204" pitchFamily="34" charset="0"/>
              </a:rPr>
              <a:t>(NN 62/14) - svibanj 2014</a:t>
            </a:r>
            <a:r>
              <a:rPr lang="hr-HR" altLang="sr-Latn-RS" sz="1400" dirty="0" smtClean="0">
                <a:solidFill>
                  <a:srgbClr val="114083"/>
                </a:solidFill>
                <a:ea typeface="ＭＳ Ｐゴシック" panose="020B0600070205080204" pitchFamily="34" charset="-128"/>
                <a:cs typeface="Tahoma" panose="020B0604030504040204" pitchFamily="34" charset="0"/>
              </a:rPr>
              <a:t>.</a:t>
            </a:r>
            <a:endParaRPr lang="en-GB" altLang="sr-Latn-RS" sz="1400" dirty="0">
              <a:solidFill>
                <a:srgbClr val="114083"/>
              </a:solidFill>
              <a:ea typeface="ＭＳ Ｐゴシック" panose="020B0600070205080204" pitchFamily="34" charset="-128"/>
              <a:cs typeface="Tahoma" panose="020B0604030504040204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103154812"/>
              </p:ext>
            </p:extLst>
          </p:nvPr>
        </p:nvGraphicFramePr>
        <p:xfrm>
          <a:off x="611560" y="1938486"/>
          <a:ext cx="5636598" cy="3573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042374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864096"/>
          </a:xfrm>
        </p:spPr>
        <p:txBody>
          <a:bodyPr>
            <a:normAutofit/>
          </a:bodyPr>
          <a:lstStyle/>
          <a:p>
            <a:r>
              <a:rPr lang="hr-HR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Vrste</a:t>
            </a:r>
            <a:r>
              <a:rPr lang="hr-HR" sz="3200" dirty="0">
                <a:solidFill>
                  <a:srgbClr val="C00000"/>
                </a:solidFill>
              </a:rPr>
              <a:t> </a:t>
            </a:r>
            <a:r>
              <a:rPr lang="hr-HR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stručnih</a:t>
            </a:r>
            <a:r>
              <a:rPr lang="hr-HR" sz="3200" dirty="0">
                <a:solidFill>
                  <a:srgbClr val="C00000"/>
                </a:solidFill>
              </a:rPr>
              <a:t> </a:t>
            </a:r>
            <a:r>
              <a:rPr lang="hr-HR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mišljenja</a:t>
            </a:r>
            <a:endParaRPr lang="hr-HR" sz="3200" dirty="0"/>
          </a:p>
        </p:txBody>
      </p:sp>
      <p:graphicFrame>
        <p:nvGraphicFramePr>
          <p:cNvPr id="4" name="Rezervirano mjesto sadržaja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9004944"/>
              </p:ext>
            </p:extLst>
          </p:nvPr>
        </p:nvGraphicFramePr>
        <p:xfrm>
          <a:off x="539552" y="1412776"/>
          <a:ext cx="8229600" cy="3887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0220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883" y="332656"/>
            <a:ext cx="2252935" cy="864096"/>
          </a:xfrm>
        </p:spPr>
        <p:txBody>
          <a:bodyPr>
            <a:normAutofit/>
          </a:bodyPr>
          <a:lstStyle/>
          <a:p>
            <a:r>
              <a:rPr lang="hr-HR" sz="3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Rokovi</a:t>
            </a:r>
          </a:p>
        </p:txBody>
      </p:sp>
      <p:sp>
        <p:nvSpPr>
          <p:cNvPr id="4" name="Podnaslov 7"/>
          <p:cNvSpPr txBox="1">
            <a:spLocks/>
          </p:cNvSpPr>
          <p:nvPr/>
        </p:nvSpPr>
        <p:spPr>
          <a:xfrm>
            <a:off x="3131841" y="2735746"/>
            <a:ext cx="2736304" cy="1226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 baseline="0">
                <a:solidFill>
                  <a:srgbClr val="16226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 baseline="0">
                <a:solidFill>
                  <a:srgbClr val="16226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16226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 baseline="0">
                <a:solidFill>
                  <a:srgbClr val="16226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 baseline="0">
                <a:solidFill>
                  <a:srgbClr val="16226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r-HR" sz="1400" dirty="0" smtClean="0"/>
              <a:t>Pozitivno – </a:t>
            </a:r>
            <a:r>
              <a:rPr lang="hr-HR" sz="1400" dirty="0">
                <a:solidFill>
                  <a:srgbClr val="FF0000"/>
                </a:solidFill>
              </a:rPr>
              <a:t>30 dana</a:t>
            </a:r>
          </a:p>
          <a:p>
            <a:pPr algn="ctr"/>
            <a:r>
              <a:rPr lang="en-GB" sz="1400" dirty="0" err="1" smtClean="0"/>
              <a:t>Upute</a:t>
            </a:r>
            <a:r>
              <a:rPr lang="en-GB" sz="1400" dirty="0" smtClean="0"/>
              <a:t> </a:t>
            </a:r>
            <a:r>
              <a:rPr lang="en-GB" sz="1400" dirty="0" err="1" smtClean="0"/>
              <a:t>i</a:t>
            </a:r>
            <a:r>
              <a:rPr lang="en-GB" sz="1400" dirty="0" smtClean="0"/>
              <a:t> </a:t>
            </a:r>
            <a:r>
              <a:rPr lang="en-GB" sz="1400" dirty="0" err="1" smtClean="0"/>
              <a:t>preporuke</a:t>
            </a:r>
            <a:r>
              <a:rPr lang="en-GB" sz="1400" dirty="0" smtClean="0"/>
              <a:t> </a:t>
            </a:r>
            <a:r>
              <a:rPr lang="en-GB" sz="1400" dirty="0" err="1" smtClean="0"/>
              <a:t>za</a:t>
            </a:r>
            <a:r>
              <a:rPr lang="en-GB" sz="1400" dirty="0" smtClean="0"/>
              <a:t> d</a:t>
            </a:r>
            <a:r>
              <a:rPr lang="hr-HR" sz="1400" dirty="0" err="1" smtClean="0"/>
              <a:t>orad</a:t>
            </a:r>
            <a:r>
              <a:rPr lang="en-GB" sz="1400" dirty="0" smtClean="0"/>
              <a:t>u</a:t>
            </a:r>
            <a:r>
              <a:rPr lang="hr-HR" sz="1400" dirty="0" smtClean="0"/>
              <a:t> – </a:t>
            </a:r>
            <a:r>
              <a:rPr lang="en-GB" sz="1400" dirty="0" smtClean="0"/>
              <a:t>NK </a:t>
            </a:r>
            <a:r>
              <a:rPr lang="en-GB" sz="1400" dirty="0" err="1" smtClean="0"/>
              <a:t>dostavlja</a:t>
            </a:r>
            <a:r>
              <a:rPr lang="en-GB" sz="1400" dirty="0" smtClean="0"/>
              <a:t> </a:t>
            </a:r>
            <a:r>
              <a:rPr lang="en-GB" sz="1400" dirty="0" err="1" smtClean="0"/>
              <a:t>predlagateljima</a:t>
            </a:r>
            <a:r>
              <a:rPr lang="en-GB" sz="1400" dirty="0" smtClean="0"/>
              <a:t> u </a:t>
            </a:r>
            <a:r>
              <a:rPr lang="en-GB" sz="1400" dirty="0" err="1" smtClean="0"/>
              <a:t>roku</a:t>
            </a:r>
            <a:r>
              <a:rPr lang="en-GB" sz="1400" dirty="0" smtClean="0"/>
              <a:t> od </a:t>
            </a:r>
            <a:r>
              <a:rPr lang="hr-HR" sz="1400" dirty="0" smtClean="0">
                <a:solidFill>
                  <a:srgbClr val="FF0000"/>
                </a:solidFill>
              </a:rPr>
              <a:t>21 </a:t>
            </a:r>
            <a:r>
              <a:rPr lang="hr-HR" sz="1400" dirty="0">
                <a:solidFill>
                  <a:srgbClr val="FF0000"/>
                </a:solidFill>
              </a:rPr>
              <a:t>dan</a:t>
            </a:r>
          </a:p>
          <a:p>
            <a:pPr algn="ctr"/>
            <a:r>
              <a:rPr lang="hr-HR" sz="1400" dirty="0" smtClean="0"/>
              <a:t>Negativno – </a:t>
            </a:r>
            <a:r>
              <a:rPr lang="hr-HR" sz="1400" dirty="0">
                <a:solidFill>
                  <a:srgbClr val="FF0000"/>
                </a:solidFill>
              </a:rPr>
              <a:t>30 </a:t>
            </a:r>
            <a:r>
              <a:rPr lang="hr-HR" sz="1400" dirty="0" smtClean="0">
                <a:solidFill>
                  <a:srgbClr val="FF0000"/>
                </a:solidFill>
              </a:rPr>
              <a:t>dana</a:t>
            </a:r>
            <a:endParaRPr lang="hr-HR" sz="1400" dirty="0">
              <a:solidFill>
                <a:srgbClr val="FF0000"/>
              </a:solidFill>
            </a:endParaRPr>
          </a:p>
        </p:txBody>
      </p:sp>
      <p:sp>
        <p:nvSpPr>
          <p:cNvPr id="5" name="Dijagram toka: Memorija sa sekvencijalnim pristupom 3"/>
          <p:cNvSpPr/>
          <p:nvPr/>
        </p:nvSpPr>
        <p:spPr>
          <a:xfrm>
            <a:off x="394168" y="1215824"/>
            <a:ext cx="2622651" cy="1324304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Formalno vrednovanje</a:t>
            </a:r>
            <a:endParaRPr lang="hr-HR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jagram toka: Memorija sa sekvencijalnim pristupom 4"/>
          <p:cNvSpPr/>
          <p:nvPr/>
        </p:nvSpPr>
        <p:spPr>
          <a:xfrm>
            <a:off x="419408" y="2637666"/>
            <a:ext cx="2622651" cy="1324304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Stručno vrednovanje</a:t>
            </a:r>
            <a:endParaRPr lang="hr-HR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Dijagram toka: Memorija sa sekvencijalnim pristupom 5"/>
          <p:cNvSpPr/>
          <p:nvPr/>
        </p:nvSpPr>
        <p:spPr>
          <a:xfrm>
            <a:off x="444284" y="4059508"/>
            <a:ext cx="2622651" cy="1324304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Upis u Registar</a:t>
            </a:r>
            <a:endParaRPr lang="hr-HR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odnaslov 7"/>
          <p:cNvSpPr txBox="1">
            <a:spLocks/>
          </p:cNvSpPr>
          <p:nvPr/>
        </p:nvSpPr>
        <p:spPr>
          <a:xfrm>
            <a:off x="3652572" y="1580241"/>
            <a:ext cx="2003556" cy="8205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1800" dirty="0" smtClean="0">
                <a:solidFill>
                  <a:srgbClr val="162260"/>
                </a:solidFill>
              </a:rPr>
              <a:t>Formalna provjera administratora – </a:t>
            </a:r>
            <a:r>
              <a:rPr lang="hr-HR" sz="1800" dirty="0" smtClean="0">
                <a:solidFill>
                  <a:srgbClr val="FF0000"/>
                </a:solidFill>
              </a:rPr>
              <a:t>21 dan</a:t>
            </a:r>
            <a:endParaRPr lang="hr-HR" sz="1800" dirty="0">
              <a:solidFill>
                <a:srgbClr val="FF0000"/>
              </a:solidFill>
            </a:endParaRPr>
          </a:p>
        </p:txBody>
      </p:sp>
      <p:sp>
        <p:nvSpPr>
          <p:cNvPr id="9" name="Podnaslov 7"/>
          <p:cNvSpPr txBox="1">
            <a:spLocks/>
          </p:cNvSpPr>
          <p:nvPr/>
        </p:nvSpPr>
        <p:spPr>
          <a:xfrm>
            <a:off x="3652572" y="4102447"/>
            <a:ext cx="2003556" cy="14703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1800" dirty="0" smtClean="0">
                <a:solidFill>
                  <a:srgbClr val="162260"/>
                </a:solidFill>
              </a:rPr>
              <a:t>Uslijedit će nakon donošenja pozitivnog mišljenja</a:t>
            </a:r>
            <a:r>
              <a:rPr lang="en-GB" sz="1800" dirty="0" smtClean="0">
                <a:solidFill>
                  <a:srgbClr val="162260"/>
                </a:solidFill>
              </a:rPr>
              <a:t> </a:t>
            </a:r>
            <a:r>
              <a:rPr lang="en-GB" sz="1800" dirty="0" err="1" smtClean="0">
                <a:solidFill>
                  <a:srgbClr val="162260"/>
                </a:solidFill>
              </a:rPr>
              <a:t>i</a:t>
            </a:r>
            <a:r>
              <a:rPr lang="en-GB" sz="1800" dirty="0" smtClean="0">
                <a:solidFill>
                  <a:srgbClr val="162260"/>
                </a:solidFill>
              </a:rPr>
              <a:t> </a:t>
            </a:r>
            <a:r>
              <a:rPr lang="en-GB" sz="1800" dirty="0" err="1" smtClean="0">
                <a:solidFill>
                  <a:srgbClr val="162260"/>
                </a:solidFill>
              </a:rPr>
              <a:t>Odluke</a:t>
            </a:r>
            <a:r>
              <a:rPr lang="en-GB" sz="1800" dirty="0" smtClean="0">
                <a:solidFill>
                  <a:srgbClr val="162260"/>
                </a:solidFill>
              </a:rPr>
              <a:t> </a:t>
            </a:r>
            <a:r>
              <a:rPr lang="en-GB" sz="1800" dirty="0" err="1" smtClean="0">
                <a:solidFill>
                  <a:srgbClr val="162260"/>
                </a:solidFill>
              </a:rPr>
              <a:t>ministra</a:t>
            </a:r>
            <a:r>
              <a:rPr lang="en-GB" sz="1800" dirty="0" smtClean="0">
                <a:solidFill>
                  <a:srgbClr val="162260"/>
                </a:solidFill>
              </a:rPr>
              <a:t> o </a:t>
            </a:r>
            <a:r>
              <a:rPr lang="en-GB" sz="1800" dirty="0" err="1" smtClean="0">
                <a:solidFill>
                  <a:srgbClr val="162260"/>
                </a:solidFill>
              </a:rPr>
              <a:t>upisu</a:t>
            </a:r>
            <a:endParaRPr lang="hr-HR" sz="1800" dirty="0">
              <a:solidFill>
                <a:srgbClr val="162260"/>
              </a:solidFill>
            </a:endParaRPr>
          </a:p>
        </p:txBody>
      </p:sp>
      <p:sp>
        <p:nvSpPr>
          <p:cNvPr id="10" name="Dijagram toka: Prikaz 14"/>
          <p:cNvSpPr/>
          <p:nvPr/>
        </p:nvSpPr>
        <p:spPr>
          <a:xfrm>
            <a:off x="5952226" y="1452177"/>
            <a:ext cx="2712360" cy="851597"/>
          </a:xfrm>
          <a:prstGeom prst="flowChartDisplay">
            <a:avLst/>
          </a:prstGeom>
        </p:spPr>
        <p:style>
          <a:lnRef idx="2">
            <a:schemeClr val="accent5"/>
          </a:lnRef>
          <a:fillRef idx="1001">
            <a:schemeClr val="lt2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… do stručnog vrednovanja</a:t>
            </a:r>
            <a:endParaRPr lang="hr-HR" sz="2000" dirty="0"/>
          </a:p>
        </p:txBody>
      </p:sp>
      <p:sp>
        <p:nvSpPr>
          <p:cNvPr id="11" name="Dijagram toka: Prikaz 15"/>
          <p:cNvSpPr/>
          <p:nvPr/>
        </p:nvSpPr>
        <p:spPr>
          <a:xfrm>
            <a:off x="5952226" y="2874019"/>
            <a:ext cx="2724435" cy="851597"/>
          </a:xfrm>
          <a:prstGeom prst="flowChartDisplay">
            <a:avLst/>
          </a:prstGeom>
        </p:spPr>
        <p:style>
          <a:lnRef idx="2">
            <a:schemeClr val="accent5"/>
          </a:lnRef>
          <a:fillRef idx="1001">
            <a:schemeClr val="lt2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Ovisno o ocjeni sektorskog vijeća</a:t>
            </a:r>
          </a:p>
        </p:txBody>
      </p:sp>
      <p:sp>
        <p:nvSpPr>
          <p:cNvPr id="12" name="Dijagram toka: Prikaz 16"/>
          <p:cNvSpPr/>
          <p:nvPr/>
        </p:nvSpPr>
        <p:spPr>
          <a:xfrm>
            <a:off x="5974689" y="4346128"/>
            <a:ext cx="2667433" cy="851597"/>
          </a:xfrm>
          <a:prstGeom prst="flowChartDisplay">
            <a:avLst/>
          </a:prstGeom>
        </p:spPr>
        <p:style>
          <a:lnRef idx="2">
            <a:schemeClr val="accent5"/>
          </a:lnRef>
          <a:fillRef idx="1001">
            <a:schemeClr val="lt2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Ovisno o odluci ministra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231843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/>
      <p:bldP spid="9" grpId="0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864096"/>
          </a:xfrm>
        </p:spPr>
        <p:txBody>
          <a:bodyPr>
            <a:noAutofit/>
          </a:bodyPr>
          <a:lstStyle/>
          <a:p>
            <a:r>
              <a:rPr lang="hr-HR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Nacrt radionice simulacije vrednovanja standarda kvalifikacija</a:t>
            </a:r>
            <a:endParaRPr lang="hr-HR" sz="2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3888432"/>
          </a:xfrm>
        </p:spPr>
        <p:txBody>
          <a:bodyPr>
            <a:normAutofit fontScale="92500"/>
          </a:bodyPr>
          <a:lstStyle/>
          <a:p>
            <a:r>
              <a:rPr lang="hr-HR" sz="2400" b="1" dirty="0">
                <a:solidFill>
                  <a:srgbClr val="002060"/>
                </a:solidFill>
              </a:rPr>
              <a:t>simulacija vrednovanja </a:t>
            </a:r>
            <a:r>
              <a:rPr lang="hr-HR" sz="2400" dirty="0"/>
              <a:t>(rad u grupama):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r-HR" sz="2400" dirty="0" smtClean="0"/>
              <a:t>popunjavanje</a:t>
            </a:r>
            <a:r>
              <a:rPr lang="en-GB" sz="2400" dirty="0" smtClean="0"/>
              <a:t> </a:t>
            </a:r>
            <a:r>
              <a:rPr lang="hr-HR" sz="2400" dirty="0" smtClean="0"/>
              <a:t>i</a:t>
            </a:r>
            <a:r>
              <a:rPr lang="en-GB" sz="2400" dirty="0" smtClean="0"/>
              <a:t> </a:t>
            </a:r>
            <a:r>
              <a:rPr lang="hr-HR" sz="2400" dirty="0" smtClean="0"/>
              <a:t>potpisivanje </a:t>
            </a:r>
            <a:r>
              <a:rPr lang="hr-HR" sz="2400" dirty="0"/>
              <a:t>izjave o nepostojanju sukoba interesa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r-HR" sz="2400" dirty="0"/>
              <a:t>preuzimanje </a:t>
            </a:r>
            <a:r>
              <a:rPr lang="hr-HR" sz="2400" dirty="0" smtClean="0"/>
              <a:t>zahtjeva</a:t>
            </a:r>
            <a:r>
              <a:rPr lang="en-GB" sz="2400" dirty="0" smtClean="0"/>
              <a:t> za </a:t>
            </a:r>
            <a:r>
              <a:rPr lang="hr-HR" sz="2400" dirty="0" smtClean="0"/>
              <a:t>upis</a:t>
            </a:r>
            <a:r>
              <a:rPr lang="en-GB" sz="2400" dirty="0" smtClean="0"/>
              <a:t> SK-a</a:t>
            </a:r>
            <a:endParaRPr lang="hr-HR" sz="2400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hr-HR" sz="2400" dirty="0" smtClean="0"/>
              <a:t>stručno vrednovanje zahtjeva</a:t>
            </a:r>
            <a:r>
              <a:rPr lang="en-GB" sz="2400" dirty="0" smtClean="0"/>
              <a:t> za </a:t>
            </a:r>
            <a:r>
              <a:rPr lang="hr-HR" sz="2400" dirty="0" smtClean="0"/>
              <a:t>upis</a:t>
            </a:r>
            <a:r>
              <a:rPr lang="en-GB" sz="2400" dirty="0" smtClean="0"/>
              <a:t> </a:t>
            </a:r>
            <a:r>
              <a:rPr lang="pl-PL" sz="2400" dirty="0" smtClean="0"/>
              <a:t>standarda </a:t>
            </a:r>
            <a:r>
              <a:rPr lang="hr-HR" sz="2400" dirty="0" smtClean="0"/>
              <a:t>kvalifikacija sukladno</a:t>
            </a:r>
            <a:r>
              <a:rPr lang="en-GB" sz="2400" dirty="0" smtClean="0"/>
              <a:t> </a:t>
            </a:r>
            <a:r>
              <a:rPr lang="hr-HR" sz="2400" i="1" dirty="0" smtClean="0"/>
              <a:t>Smjernicama</a:t>
            </a:r>
            <a:r>
              <a:rPr lang="en-GB" sz="2400" i="1" dirty="0" smtClean="0"/>
              <a:t> za razvoj </a:t>
            </a:r>
            <a:r>
              <a:rPr lang="hr-HR" sz="2400" i="1" dirty="0" smtClean="0"/>
              <a:t>standarda</a:t>
            </a:r>
            <a:r>
              <a:rPr lang="en-GB" sz="2400" i="1" dirty="0" smtClean="0"/>
              <a:t> </a:t>
            </a:r>
            <a:r>
              <a:rPr lang="hr-HR" sz="2400" i="1" dirty="0" smtClean="0"/>
              <a:t>kvalifikacije</a:t>
            </a:r>
            <a:r>
              <a:rPr lang="en-GB" sz="2400" i="1" dirty="0" smtClean="0"/>
              <a:t> </a:t>
            </a:r>
            <a:r>
              <a:rPr lang="hr-HR" sz="2400" dirty="0" smtClean="0"/>
              <a:t>i</a:t>
            </a:r>
            <a:r>
              <a:rPr lang="en-GB" sz="2400" dirty="0" smtClean="0"/>
              <a:t> </a:t>
            </a:r>
            <a:r>
              <a:rPr lang="hr-HR" sz="2400" i="1" dirty="0" smtClean="0"/>
              <a:t>Popisa</a:t>
            </a:r>
            <a:r>
              <a:rPr lang="en-GB" sz="2400" i="1" dirty="0" smtClean="0"/>
              <a:t> </a:t>
            </a:r>
            <a:r>
              <a:rPr lang="hr-HR" sz="2400" i="1" dirty="0" smtClean="0"/>
              <a:t>elemenata</a:t>
            </a:r>
            <a:r>
              <a:rPr lang="en-GB" sz="2400" i="1" dirty="0" smtClean="0"/>
              <a:t> za </a:t>
            </a:r>
            <a:r>
              <a:rPr lang="hr-HR" sz="2400" i="1" dirty="0" smtClean="0"/>
              <a:t>vrednovanje</a:t>
            </a:r>
            <a:r>
              <a:rPr lang="en-GB" sz="2400" i="1" dirty="0" smtClean="0"/>
              <a:t> </a:t>
            </a:r>
            <a:r>
              <a:rPr lang="hr-HR" sz="2400" i="1" dirty="0" smtClean="0"/>
              <a:t>standarda</a:t>
            </a:r>
            <a:r>
              <a:rPr lang="en-GB" sz="2400" i="1" dirty="0" smtClean="0"/>
              <a:t> </a:t>
            </a:r>
            <a:r>
              <a:rPr lang="hr-HR" sz="2400" i="1" dirty="0" smtClean="0"/>
              <a:t>kvalifikacije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r-HR" sz="2400" dirty="0" smtClean="0"/>
              <a:t>priprema </a:t>
            </a:r>
            <a:r>
              <a:rPr lang="hr-HR" sz="2400" dirty="0"/>
              <a:t>stručnog mišljenja</a:t>
            </a:r>
          </a:p>
          <a:p>
            <a:pPr marL="0" indent="0">
              <a:buNone/>
            </a:pPr>
            <a:endParaRPr lang="hr-HR" sz="1000" dirty="0"/>
          </a:p>
          <a:p>
            <a:r>
              <a:rPr lang="hr-HR" sz="2400" b="1" dirty="0">
                <a:solidFill>
                  <a:srgbClr val="002060"/>
                </a:solidFill>
              </a:rPr>
              <a:t>analiza provedenog vrednovanja </a:t>
            </a:r>
            <a:r>
              <a:rPr lang="hr-HR" sz="2400" dirty="0"/>
              <a:t>S</a:t>
            </a:r>
            <a:r>
              <a:rPr lang="en-GB" sz="2400" dirty="0"/>
              <a:t>K</a:t>
            </a:r>
            <a:r>
              <a:rPr lang="hr-HR" sz="2400" dirty="0"/>
              <a:t>-a po </a:t>
            </a:r>
            <a:r>
              <a:rPr lang="hr-HR" sz="2400" dirty="0" smtClean="0"/>
              <a:t>grupama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78812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rmAutofit/>
          </a:bodyPr>
          <a:lstStyle/>
          <a:p>
            <a:r>
              <a:rPr lang="hr-HR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Grupni</a:t>
            </a:r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rad - </a:t>
            </a:r>
            <a:r>
              <a:rPr lang="hr-HR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upute</a:t>
            </a:r>
            <a:endParaRPr lang="hr-HR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3888432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Cilj zadatka: </a:t>
            </a:r>
            <a:r>
              <a:rPr lang="hr-HR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stručno</a:t>
            </a:r>
            <a:r>
              <a:rPr lang="hr-HR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vrednovati </a:t>
            </a:r>
            <a:r>
              <a:rPr lang="hr-HR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prijedlog standarda kvalifikacija prema Smjernicama za izradu i vrednovanje standarda kvalifikacija</a:t>
            </a:r>
            <a:endParaRPr lang="en-GB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u="sng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Članovi grupe trebaju: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hr-HR" i="1" u="sng" dirty="0" smtClean="0">
                <a:ea typeface="Calibri" panose="020F0502020204030204" pitchFamily="34" charset="0"/>
                <a:cs typeface="Arial" panose="020B0604020202020204" pitchFamily="34" charset="0"/>
              </a:rPr>
              <a:t>popuniti</a:t>
            </a:r>
            <a:r>
              <a:rPr lang="hr-HR" i="1" dirty="0" smtClean="0">
                <a:ea typeface="Calibri" panose="020F0502020204030204" pitchFamily="34" charset="0"/>
                <a:cs typeface="Arial" panose="020B0604020202020204" pitchFamily="34" charset="0"/>
              </a:rPr>
              <a:t> i </a:t>
            </a:r>
            <a:r>
              <a:rPr lang="hr-HR" i="1" u="sng" dirty="0" smtClean="0">
                <a:ea typeface="Calibri" panose="020F0502020204030204" pitchFamily="34" charset="0"/>
                <a:cs typeface="Arial" panose="020B0604020202020204" pitchFamily="34" charset="0"/>
              </a:rPr>
              <a:t>potpisati</a:t>
            </a:r>
            <a:r>
              <a:rPr lang="hr-HR" i="1" dirty="0" smtClean="0">
                <a:ea typeface="Calibri" panose="020F0502020204030204" pitchFamily="34" charset="0"/>
                <a:cs typeface="Arial" panose="020B0604020202020204" pitchFamily="34" charset="0"/>
              </a:rPr>
              <a:t> izjavu </a:t>
            </a:r>
            <a:r>
              <a:rPr lang="hr-HR" i="1" dirty="0">
                <a:ea typeface="Calibri" panose="020F0502020204030204" pitchFamily="34" charset="0"/>
                <a:cs typeface="Arial" panose="020B0604020202020204" pitchFamily="34" charset="0"/>
              </a:rPr>
              <a:t>o nepostojanju sukoba interesa</a:t>
            </a:r>
            <a:endParaRPr lang="en-GB" dirty="0"/>
          </a:p>
          <a:p>
            <a:pPr>
              <a:buFont typeface="+mj-lt"/>
              <a:buAutoNum type="arabicPeriod"/>
            </a:pPr>
            <a:r>
              <a:rPr lang="hr-HR" i="1" u="sng" dirty="0">
                <a:ea typeface="Calibri" panose="020F0502020204030204" pitchFamily="34" charset="0"/>
                <a:cs typeface="Arial" panose="020B0604020202020204" pitchFamily="34" charset="0"/>
              </a:rPr>
              <a:t>preuzeti </a:t>
            </a:r>
            <a:r>
              <a:rPr lang="hr-HR" i="1" dirty="0">
                <a:ea typeface="Calibri" panose="020F0502020204030204" pitchFamily="34" charset="0"/>
                <a:cs typeface="Arial" panose="020B0604020202020204" pitchFamily="34" charset="0"/>
              </a:rPr>
              <a:t>standard </a:t>
            </a:r>
            <a:r>
              <a:rPr lang="hr-HR" i="1" dirty="0" smtClean="0">
                <a:ea typeface="Calibri" panose="020F0502020204030204" pitchFamily="34" charset="0"/>
                <a:cs typeface="Arial" panose="020B0604020202020204" pitchFamily="34" charset="0"/>
              </a:rPr>
              <a:t>kvalifikacije</a:t>
            </a:r>
            <a:endParaRPr lang="en-GB" dirty="0"/>
          </a:p>
          <a:p>
            <a:pPr>
              <a:buFont typeface="+mj-lt"/>
              <a:buAutoNum type="arabicPeriod"/>
            </a:pPr>
            <a:r>
              <a:rPr lang="hr-HR" i="1" u="sng" dirty="0" smtClean="0">
                <a:ea typeface="Calibri" panose="020F0502020204030204" pitchFamily="34" charset="0"/>
                <a:cs typeface="Arial" panose="020B0604020202020204" pitchFamily="34" charset="0"/>
              </a:rPr>
              <a:t>vrednovati </a:t>
            </a:r>
            <a:r>
              <a:rPr lang="hr-HR" i="1" dirty="0">
                <a:ea typeface="Calibri" panose="020F0502020204030204" pitchFamily="34" charset="0"/>
                <a:cs typeface="Arial" panose="020B0604020202020204" pitchFamily="34" charset="0"/>
              </a:rPr>
              <a:t>prijedlog standarda sukladno</a:t>
            </a:r>
            <a:r>
              <a:rPr lang="en-GB" i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i="1" dirty="0">
                <a:ea typeface="Calibri" panose="020F0502020204030204" pitchFamily="34" charset="0"/>
                <a:cs typeface="Arial" panose="020B0604020202020204" pitchFamily="34" charset="0"/>
              </a:rPr>
              <a:t>Smjernicama</a:t>
            </a:r>
            <a:r>
              <a:rPr lang="en-GB" i="1" dirty="0">
                <a:ea typeface="Calibri" panose="020F0502020204030204" pitchFamily="34" charset="0"/>
                <a:cs typeface="Arial" panose="020B0604020202020204" pitchFamily="34" charset="0"/>
              </a:rPr>
              <a:t> za razvoj </a:t>
            </a:r>
            <a:r>
              <a:rPr lang="hr-HR" i="1" dirty="0">
                <a:ea typeface="Calibri" panose="020F0502020204030204" pitchFamily="34" charset="0"/>
                <a:cs typeface="Arial" panose="020B0604020202020204" pitchFamily="34" charset="0"/>
              </a:rPr>
              <a:t>standarda</a:t>
            </a:r>
            <a:r>
              <a:rPr lang="en-GB" i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i="1" dirty="0">
                <a:ea typeface="Calibri" panose="020F0502020204030204" pitchFamily="34" charset="0"/>
                <a:cs typeface="Arial" panose="020B0604020202020204" pitchFamily="34" charset="0"/>
              </a:rPr>
              <a:t>kvalifikacije</a:t>
            </a:r>
            <a:r>
              <a:rPr lang="en-GB" i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i="1" dirty="0"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GB" i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i="1" dirty="0">
                <a:ea typeface="Calibri" panose="020F0502020204030204" pitchFamily="34" charset="0"/>
                <a:cs typeface="Arial" panose="020B0604020202020204" pitchFamily="34" charset="0"/>
              </a:rPr>
              <a:t>Popisa</a:t>
            </a:r>
            <a:r>
              <a:rPr lang="en-GB" i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i="1" dirty="0">
                <a:ea typeface="Calibri" panose="020F0502020204030204" pitchFamily="34" charset="0"/>
                <a:cs typeface="Arial" panose="020B0604020202020204" pitchFamily="34" charset="0"/>
              </a:rPr>
              <a:t>elemenata</a:t>
            </a:r>
            <a:r>
              <a:rPr lang="en-GB" i="1" dirty="0">
                <a:ea typeface="Calibri" panose="020F0502020204030204" pitchFamily="34" charset="0"/>
                <a:cs typeface="Arial" panose="020B0604020202020204" pitchFamily="34" charset="0"/>
              </a:rPr>
              <a:t> za </a:t>
            </a:r>
            <a:r>
              <a:rPr lang="hr-HR" i="1" dirty="0">
                <a:ea typeface="Calibri" panose="020F0502020204030204" pitchFamily="34" charset="0"/>
                <a:cs typeface="Arial" panose="020B0604020202020204" pitchFamily="34" charset="0"/>
              </a:rPr>
              <a:t>vrednovanje</a:t>
            </a:r>
            <a:r>
              <a:rPr lang="en-GB" i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i="1" dirty="0" smtClean="0">
                <a:ea typeface="Calibri" panose="020F0502020204030204" pitchFamily="34" charset="0"/>
                <a:cs typeface="Arial" panose="020B0604020202020204" pitchFamily="34" charset="0"/>
              </a:rPr>
              <a:t>standarda</a:t>
            </a:r>
            <a:r>
              <a:rPr lang="en-GB" i="1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i="1" dirty="0">
                <a:ea typeface="Calibri" panose="020F0502020204030204" pitchFamily="34" charset="0"/>
                <a:cs typeface="Arial" panose="020B0604020202020204" pitchFamily="34" charset="0"/>
              </a:rPr>
              <a:t>kvalifikacije</a:t>
            </a:r>
          </a:p>
          <a:p>
            <a:pPr>
              <a:buFont typeface="+mj-lt"/>
              <a:buAutoNum type="arabicPeriod"/>
            </a:pPr>
            <a:r>
              <a:rPr lang="hr-HR" i="1" u="sng" dirty="0" smtClean="0">
                <a:ea typeface="Calibri" panose="020F0502020204030204" pitchFamily="34" charset="0"/>
                <a:cs typeface="Arial" panose="020B0604020202020204" pitchFamily="34" charset="0"/>
              </a:rPr>
              <a:t>pripremiti </a:t>
            </a:r>
            <a:r>
              <a:rPr lang="hr-HR" i="1" dirty="0">
                <a:ea typeface="Calibri" panose="020F0502020204030204" pitchFamily="34" charset="0"/>
                <a:cs typeface="Arial" panose="020B0604020202020204" pitchFamily="34" charset="0"/>
              </a:rPr>
              <a:t>obrazloženje</a:t>
            </a:r>
            <a:endParaRPr lang="en-GB" dirty="0"/>
          </a:p>
          <a:p>
            <a:pPr>
              <a:buFont typeface="+mj-lt"/>
              <a:buAutoNum type="arabicPeriod"/>
            </a:pPr>
            <a:r>
              <a:rPr lang="hr-HR" i="1" u="sng" dirty="0">
                <a:ea typeface="Calibri" panose="020F0502020204030204" pitchFamily="34" charset="0"/>
                <a:cs typeface="Arial" panose="020B0604020202020204" pitchFamily="34" charset="0"/>
              </a:rPr>
              <a:t>kreirati </a:t>
            </a:r>
            <a:r>
              <a:rPr lang="hr-HR" i="1" dirty="0">
                <a:ea typeface="Calibri" panose="020F0502020204030204" pitchFamily="34" charset="0"/>
                <a:cs typeface="Arial" panose="020B0604020202020204" pitchFamily="34" charset="0"/>
              </a:rPr>
              <a:t>mišljenje</a:t>
            </a:r>
            <a:endParaRPr lang="en-GB" dirty="0"/>
          </a:p>
          <a:p>
            <a:pPr marL="114300" indent="0">
              <a:buNone/>
            </a:pPr>
            <a:endParaRPr lang="en-GB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Vrijeme na raspolaganju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hr-HR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GB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</a:t>
            </a:r>
            <a:r>
              <a:rPr lang="hr-HR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 minuta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23928" y="5517232"/>
            <a:ext cx="51125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Sadržaj prezentacije isključiva je odgovornost Ministarstva znanosti i obrazovanja.</a:t>
            </a:r>
            <a:endParaRPr lang="hr-HR" sz="10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61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864096"/>
          </a:xfrm>
        </p:spPr>
        <p:txBody>
          <a:bodyPr>
            <a:normAutofit/>
          </a:bodyPr>
          <a:lstStyle/>
          <a:p>
            <a:r>
              <a:rPr lang="hr-HR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Analiza</a:t>
            </a:r>
            <a:r>
              <a:rPr lang="hr-HR" sz="3200" dirty="0" smtClean="0"/>
              <a:t> </a:t>
            </a:r>
            <a:r>
              <a:rPr lang="hr-HR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grupnog</a:t>
            </a:r>
            <a:r>
              <a:rPr lang="hr-HR" sz="3200" dirty="0" smtClean="0"/>
              <a:t> </a:t>
            </a:r>
            <a:r>
              <a:rPr lang="hr-HR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rada</a:t>
            </a:r>
            <a:r>
              <a:rPr lang="en-GB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hr-HR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upute</a:t>
            </a:r>
            <a:endParaRPr lang="hr-HR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388843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Svaka grupa ima na </a:t>
            </a:r>
            <a:r>
              <a:rPr lang="hr-HR" u="sng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raspolaganju 10 minuta</a:t>
            </a:r>
            <a:r>
              <a:rPr lang="hr-HR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kako bi iznijela zaključke vrednovanja standarda kvalifikacije.</a:t>
            </a:r>
            <a:endParaRPr lang="en-GB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Tijekom izlaganja rješenja grupe važno je naglasiti:</a:t>
            </a:r>
            <a:endParaRPr lang="en-GB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hr-HR" i="1" dirty="0">
                <a:ea typeface="Calibri" panose="020F0502020204030204" pitchFamily="34" charset="0"/>
                <a:cs typeface="Arial" panose="020B0604020202020204" pitchFamily="34" charset="0"/>
              </a:rPr>
              <a:t>je li netko od </a:t>
            </a:r>
            <a:r>
              <a:rPr lang="hr-HR" i="1" u="sng" dirty="0">
                <a:ea typeface="Calibri" panose="020F0502020204030204" pitchFamily="34" charset="0"/>
                <a:cs typeface="Arial" panose="020B0604020202020204" pitchFamily="34" charset="0"/>
              </a:rPr>
              <a:t>članova</a:t>
            </a:r>
            <a:r>
              <a:rPr lang="hr-HR" i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i="1" dirty="0" smtClean="0">
                <a:ea typeface="Calibri" panose="020F0502020204030204" pitchFamily="34" charset="0"/>
                <a:cs typeface="Arial" panose="020B0604020202020204" pitchFamily="34" charset="0"/>
              </a:rPr>
              <a:t>Sektorskog</a:t>
            </a:r>
            <a:r>
              <a:rPr lang="en-GB" i="1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i="1" dirty="0" smtClean="0">
                <a:ea typeface="Calibri" panose="020F0502020204030204" pitchFamily="34" charset="0"/>
                <a:cs typeface="Arial" panose="020B0604020202020204" pitchFamily="34" charset="0"/>
              </a:rPr>
              <a:t>vijeća </a:t>
            </a:r>
            <a:r>
              <a:rPr lang="hr-HR" i="1" u="sng" dirty="0">
                <a:ea typeface="Calibri" panose="020F0502020204030204" pitchFamily="34" charset="0"/>
                <a:cs typeface="Arial" panose="020B0604020202020204" pitchFamily="34" charset="0"/>
              </a:rPr>
              <a:t>u sukobu interesa</a:t>
            </a:r>
          </a:p>
          <a:p>
            <a:pPr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hr-HR" i="1" dirty="0">
                <a:ea typeface="Calibri" panose="020F0502020204030204" pitchFamily="34" charset="0"/>
                <a:cs typeface="Arial" panose="020B0604020202020204" pitchFamily="34" charset="0"/>
              </a:rPr>
              <a:t>je li </a:t>
            </a:r>
            <a:r>
              <a:rPr lang="hr-HR" i="1" u="sng" dirty="0">
                <a:ea typeface="Calibri" panose="020F0502020204030204" pitchFamily="34" charset="0"/>
                <a:cs typeface="Arial" panose="020B0604020202020204" pitchFamily="34" charset="0"/>
              </a:rPr>
              <a:t>opravdano uvođenje </a:t>
            </a:r>
            <a:r>
              <a:rPr lang="hr-HR" i="1" dirty="0">
                <a:ea typeface="Calibri" panose="020F0502020204030204" pitchFamily="34" charset="0"/>
                <a:cs typeface="Arial" panose="020B0604020202020204" pitchFamily="34" charset="0"/>
              </a:rPr>
              <a:t>standarda </a:t>
            </a:r>
            <a:r>
              <a:rPr lang="hr-HR" i="1" dirty="0" smtClean="0">
                <a:ea typeface="Calibri" panose="020F0502020204030204" pitchFamily="34" charset="0"/>
                <a:cs typeface="Arial" panose="020B0604020202020204" pitchFamily="34" charset="0"/>
              </a:rPr>
              <a:t>kvalifikacije</a:t>
            </a:r>
          </a:p>
          <a:p>
            <a:pPr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hr-HR" i="1" dirty="0" smtClean="0">
                <a:ea typeface="Calibri" panose="020F0502020204030204" pitchFamily="34" charset="0"/>
                <a:cs typeface="Arial" panose="020B0604020202020204" pitchFamily="34" charset="0"/>
              </a:rPr>
              <a:t>istaknuti </a:t>
            </a:r>
            <a:r>
              <a:rPr lang="hr-HR" i="1" u="sng" dirty="0">
                <a:ea typeface="Calibri" panose="020F0502020204030204" pitchFamily="34" charset="0"/>
                <a:cs typeface="Arial" panose="020B0604020202020204" pitchFamily="34" charset="0"/>
              </a:rPr>
              <a:t>problematične točke </a:t>
            </a:r>
            <a:r>
              <a:rPr lang="hr-HR" i="1" dirty="0">
                <a:ea typeface="Calibri" panose="020F0502020204030204" pitchFamily="34" charset="0"/>
                <a:cs typeface="Arial" panose="020B0604020202020204" pitchFamily="34" charset="0"/>
              </a:rPr>
              <a:t>tijekom postupka vrednovanja</a:t>
            </a:r>
          </a:p>
          <a:p>
            <a:pPr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hr-HR" i="1" dirty="0">
                <a:ea typeface="Calibri" panose="020F0502020204030204" pitchFamily="34" charset="0"/>
                <a:cs typeface="Arial" panose="020B0604020202020204" pitchFamily="34" charset="0"/>
              </a:rPr>
              <a:t>pročitati </a:t>
            </a:r>
            <a:r>
              <a:rPr lang="hr-HR" i="1" u="sng" dirty="0">
                <a:ea typeface="Calibri" panose="020F0502020204030204" pitchFamily="34" charset="0"/>
                <a:cs typeface="Arial" panose="020B0604020202020204" pitchFamily="34" charset="0"/>
              </a:rPr>
              <a:t>obrazloženje</a:t>
            </a:r>
          </a:p>
          <a:p>
            <a:pPr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hr-HR" i="1" dirty="0">
                <a:ea typeface="Calibri" panose="020F0502020204030204" pitchFamily="34" charset="0"/>
                <a:cs typeface="Arial" panose="020B0604020202020204" pitchFamily="34" charset="0"/>
              </a:rPr>
              <a:t>predložiti </a:t>
            </a:r>
            <a:r>
              <a:rPr lang="hr-HR" i="1" u="sng" dirty="0">
                <a:ea typeface="Calibri" panose="020F0502020204030204" pitchFamily="34" charset="0"/>
                <a:cs typeface="Arial" panose="020B0604020202020204" pitchFamily="34" charset="0"/>
              </a:rPr>
              <a:t>vrstu mišljenja</a:t>
            </a:r>
          </a:p>
          <a:p>
            <a:pPr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hr-HR" i="1" u="sng" dirty="0">
                <a:ea typeface="Calibri" panose="020F0502020204030204" pitchFamily="34" charset="0"/>
                <a:cs typeface="Arial" panose="020B0604020202020204" pitchFamily="34" charset="0"/>
              </a:rPr>
              <a:t>pročitati pripremljeno mišljenje.</a:t>
            </a:r>
          </a:p>
        </p:txBody>
      </p:sp>
    </p:spTree>
    <p:extLst>
      <p:ext uri="{BB962C8B-B14F-4D97-AF65-F5344CB8AC3E}">
        <p14:creationId xmlns:p14="http://schemas.microsoft.com/office/powerpoint/2010/main" val="77170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5274" y="1124744"/>
            <a:ext cx="2890664" cy="864096"/>
          </a:xfrm>
        </p:spPr>
        <p:txBody>
          <a:bodyPr/>
          <a:lstStyle/>
          <a:p>
            <a:r>
              <a:rPr lang="hr-HR" sz="3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Pitanja</a:t>
            </a:r>
            <a:r>
              <a:rPr lang="hr-HR" b="1" dirty="0" smtClean="0">
                <a:solidFill>
                  <a:srgbClr val="C00000"/>
                </a:solidFill>
              </a:rPr>
              <a:t> 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988840"/>
            <a:ext cx="381000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51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408</Words>
  <Application>Microsoft Office PowerPoint</Application>
  <PresentationFormat>On-screen Show (4:3)</PresentationFormat>
  <Paragraphs>104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ＭＳ Ｐゴシック</vt:lpstr>
      <vt:lpstr>Arial</vt:lpstr>
      <vt:lpstr>Calibri</vt:lpstr>
      <vt:lpstr>Lucida Sans Unicode</vt:lpstr>
      <vt:lpstr>Tahoma</vt:lpstr>
      <vt:lpstr>Times New Roman</vt:lpstr>
      <vt:lpstr>Wingdings</vt:lpstr>
      <vt:lpstr>Office Theme</vt:lpstr>
      <vt:lpstr>Radionica Simulacija vrednovanja standarda kvalifikacija  Srce, listopad - studeni 2017. Elisabetta Fortunato Ministarstvo znanosti i obrazovanja</vt:lpstr>
      <vt:lpstr>Faze u procesu vrednovanja SK</vt:lpstr>
      <vt:lpstr>Vrednovanje zahtjeva za upis standarda</vt:lpstr>
      <vt:lpstr>Vrste stručnih mišljenja</vt:lpstr>
      <vt:lpstr>Rokovi</vt:lpstr>
      <vt:lpstr>Nacrt radionice simulacije vrednovanja standarda kvalifikacija</vt:lpstr>
      <vt:lpstr>Grupni rad - upute</vt:lpstr>
      <vt:lpstr>Analiza grupnog rada - upute</vt:lpstr>
      <vt:lpstr>Pitanja </vt:lpstr>
      <vt:lpstr>PowerPoint Presentation</vt:lpstr>
    </vt:vector>
  </TitlesOfParts>
  <Company>MZOŠ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bsvetec</dc:creator>
  <cp:lastModifiedBy>Elisabetta Fortunato</cp:lastModifiedBy>
  <cp:revision>49</cp:revision>
  <cp:lastPrinted>2017-10-17T14:53:50Z</cp:lastPrinted>
  <dcterms:created xsi:type="dcterms:W3CDTF">2015-10-13T08:50:36Z</dcterms:created>
  <dcterms:modified xsi:type="dcterms:W3CDTF">2017-11-24T13:32:53Z</dcterms:modified>
</cp:coreProperties>
</file>